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3"/>
  </p:notesMasterIdLst>
  <p:sldIdLst>
    <p:sldId id="256" r:id="rId2"/>
    <p:sldId id="257" r:id="rId3"/>
    <p:sldId id="258" r:id="rId4"/>
    <p:sldId id="298" r:id="rId5"/>
    <p:sldId id="299"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320" r:id="rId21"/>
    <p:sldId id="273" r:id="rId22"/>
    <p:sldId id="300" r:id="rId23"/>
    <p:sldId id="301" r:id="rId24"/>
    <p:sldId id="302" r:id="rId25"/>
    <p:sldId id="322" r:id="rId26"/>
    <p:sldId id="323" r:id="rId27"/>
    <p:sldId id="304" r:id="rId28"/>
    <p:sldId id="305" r:id="rId29"/>
    <p:sldId id="306" r:id="rId30"/>
    <p:sldId id="307" r:id="rId31"/>
    <p:sldId id="324" r:id="rId32"/>
    <p:sldId id="308" r:id="rId33"/>
    <p:sldId id="309" r:id="rId34"/>
    <p:sldId id="321" r:id="rId35"/>
    <p:sldId id="311" r:id="rId36"/>
    <p:sldId id="312" r:id="rId37"/>
    <p:sldId id="313" r:id="rId38"/>
    <p:sldId id="327" r:id="rId39"/>
    <p:sldId id="319" r:id="rId40"/>
    <p:sldId id="315" r:id="rId41"/>
    <p:sldId id="318" r:id="rId42"/>
    <p:sldId id="326" r:id="rId43"/>
    <p:sldId id="280" r:id="rId44"/>
    <p:sldId id="281" r:id="rId45"/>
    <p:sldId id="282" r:id="rId46"/>
    <p:sldId id="283" r:id="rId47"/>
    <p:sldId id="284" r:id="rId48"/>
    <p:sldId id="285" r:id="rId49"/>
    <p:sldId id="32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Lst>
  <p:sldSz cx="12192000" cy="6858000"/>
  <p:notesSz cx="12192000" cy="6858000"/>
  <p:embeddedFontLst>
    <p:embeddedFont>
      <p:font typeface="Consolas" panose="020B0609020204030204" pitchFamily="49" charset="0"/>
      <p:regular r:id="rId64"/>
      <p:bold r:id="rId65"/>
      <p:italic r:id="rId66"/>
      <p:boldItalic r:id="rId67"/>
    </p:embeddedFont>
    <p:embeddedFont>
      <p:font typeface="Verdana" panose="020B0604030504040204" pitchFamily="34" charset="0"/>
      <p:regular r:id="rId68"/>
      <p:bold r:id="rId69"/>
      <p:italic r:id="rId70"/>
      <p:boldItalic r:id="rId71"/>
    </p:embeddedFont>
  </p:embeddedFontLst>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94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7CFE021-2945-4319-8179-600C6A03C6C5}" type="datetimeFigureOut">
              <a:rPr lang="en-US" smtClean="0"/>
              <a:t>4/25/2024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48B3CD0-DF41-4EB3-930C-30307E7F8E1E}" type="slidenum">
              <a:rPr lang="en-US" smtClean="0"/>
              <a:t>‹#›</a:t>
            </a:fld>
            <a:endParaRPr lang="en-US"/>
          </a:p>
        </p:txBody>
      </p:sp>
    </p:spTree>
    <p:extLst>
      <p:ext uri="{BB962C8B-B14F-4D97-AF65-F5344CB8AC3E}">
        <p14:creationId xmlns:p14="http://schemas.microsoft.com/office/powerpoint/2010/main" val="355369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26</a:t>
            </a:fld>
            <a:endParaRPr lang="en-US"/>
          </a:p>
        </p:txBody>
      </p:sp>
    </p:spTree>
    <p:extLst>
      <p:ext uri="{BB962C8B-B14F-4D97-AF65-F5344CB8AC3E}">
        <p14:creationId xmlns:p14="http://schemas.microsoft.com/office/powerpoint/2010/main" val="58450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36</a:t>
            </a:fld>
            <a:endParaRPr lang="en-US"/>
          </a:p>
        </p:txBody>
      </p:sp>
    </p:spTree>
    <p:extLst>
      <p:ext uri="{BB962C8B-B14F-4D97-AF65-F5344CB8AC3E}">
        <p14:creationId xmlns:p14="http://schemas.microsoft.com/office/powerpoint/2010/main" val="2412541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37</a:t>
            </a:fld>
            <a:endParaRPr lang="en-US"/>
          </a:p>
        </p:txBody>
      </p:sp>
    </p:spTree>
    <p:extLst>
      <p:ext uri="{BB962C8B-B14F-4D97-AF65-F5344CB8AC3E}">
        <p14:creationId xmlns:p14="http://schemas.microsoft.com/office/powerpoint/2010/main" val="2675659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39</a:t>
            </a:fld>
            <a:endParaRPr lang="en-US"/>
          </a:p>
        </p:txBody>
      </p:sp>
    </p:spTree>
    <p:extLst>
      <p:ext uri="{BB962C8B-B14F-4D97-AF65-F5344CB8AC3E}">
        <p14:creationId xmlns:p14="http://schemas.microsoft.com/office/powerpoint/2010/main" val="3153133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40</a:t>
            </a:fld>
            <a:endParaRPr lang="en-US"/>
          </a:p>
        </p:txBody>
      </p:sp>
    </p:spTree>
    <p:extLst>
      <p:ext uri="{BB962C8B-B14F-4D97-AF65-F5344CB8AC3E}">
        <p14:creationId xmlns:p14="http://schemas.microsoft.com/office/powerpoint/2010/main" val="407311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27</a:t>
            </a:fld>
            <a:endParaRPr lang="en-US"/>
          </a:p>
        </p:txBody>
      </p:sp>
    </p:spTree>
    <p:extLst>
      <p:ext uri="{BB962C8B-B14F-4D97-AF65-F5344CB8AC3E}">
        <p14:creationId xmlns:p14="http://schemas.microsoft.com/office/powerpoint/2010/main" val="4053590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28</a:t>
            </a:fld>
            <a:endParaRPr lang="en-US"/>
          </a:p>
        </p:txBody>
      </p:sp>
    </p:spTree>
    <p:extLst>
      <p:ext uri="{BB962C8B-B14F-4D97-AF65-F5344CB8AC3E}">
        <p14:creationId xmlns:p14="http://schemas.microsoft.com/office/powerpoint/2010/main" val="1206946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29</a:t>
            </a:fld>
            <a:endParaRPr lang="en-US"/>
          </a:p>
        </p:txBody>
      </p:sp>
    </p:spTree>
    <p:extLst>
      <p:ext uri="{BB962C8B-B14F-4D97-AF65-F5344CB8AC3E}">
        <p14:creationId xmlns:p14="http://schemas.microsoft.com/office/powerpoint/2010/main" val="335348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30</a:t>
            </a:fld>
            <a:endParaRPr lang="en-US"/>
          </a:p>
        </p:txBody>
      </p:sp>
    </p:spTree>
    <p:extLst>
      <p:ext uri="{BB962C8B-B14F-4D97-AF65-F5344CB8AC3E}">
        <p14:creationId xmlns:p14="http://schemas.microsoft.com/office/powerpoint/2010/main" val="260455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31</a:t>
            </a:fld>
            <a:endParaRPr lang="en-US"/>
          </a:p>
        </p:txBody>
      </p:sp>
    </p:spTree>
    <p:extLst>
      <p:ext uri="{BB962C8B-B14F-4D97-AF65-F5344CB8AC3E}">
        <p14:creationId xmlns:p14="http://schemas.microsoft.com/office/powerpoint/2010/main" val="330362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32</a:t>
            </a:fld>
            <a:endParaRPr lang="en-US"/>
          </a:p>
        </p:txBody>
      </p:sp>
    </p:spTree>
    <p:extLst>
      <p:ext uri="{BB962C8B-B14F-4D97-AF65-F5344CB8AC3E}">
        <p14:creationId xmlns:p14="http://schemas.microsoft.com/office/powerpoint/2010/main" val="93881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33</a:t>
            </a:fld>
            <a:endParaRPr lang="en-US"/>
          </a:p>
        </p:txBody>
      </p:sp>
    </p:spTree>
    <p:extLst>
      <p:ext uri="{BB962C8B-B14F-4D97-AF65-F5344CB8AC3E}">
        <p14:creationId xmlns:p14="http://schemas.microsoft.com/office/powerpoint/2010/main" val="382854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E675E-B2DC-5A4F-8404-003BB8384781}" type="slidenum">
              <a:rPr lang="en-US" smtClean="0"/>
              <a:pPr/>
              <a:t>35</a:t>
            </a:fld>
            <a:endParaRPr lang="en-US"/>
          </a:p>
        </p:txBody>
      </p:sp>
    </p:spTree>
    <p:extLst>
      <p:ext uri="{BB962C8B-B14F-4D97-AF65-F5344CB8AC3E}">
        <p14:creationId xmlns:p14="http://schemas.microsoft.com/office/powerpoint/2010/main" val="2354869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E2061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7177478" cy="6857998"/>
          </a:xfrm>
          <a:prstGeom prst="rect">
            <a:avLst/>
          </a:prstGeom>
        </p:spPr>
      </p:pic>
      <p:sp>
        <p:nvSpPr>
          <p:cNvPr id="17" name="bg object 17"/>
          <p:cNvSpPr/>
          <p:nvPr/>
        </p:nvSpPr>
        <p:spPr>
          <a:xfrm>
            <a:off x="1155572" y="1075563"/>
            <a:ext cx="4813300" cy="2951480"/>
          </a:xfrm>
          <a:custGeom>
            <a:avLst/>
            <a:gdLst/>
            <a:ahLst/>
            <a:cxnLst/>
            <a:rect l="l" t="t" r="r" b="b"/>
            <a:pathLst>
              <a:path w="4813300" h="2951479">
                <a:moveTo>
                  <a:pt x="0" y="0"/>
                </a:moveTo>
                <a:lnTo>
                  <a:pt x="4812792" y="0"/>
                </a:lnTo>
                <a:lnTo>
                  <a:pt x="4812792" y="2951226"/>
                </a:lnTo>
                <a:lnTo>
                  <a:pt x="0" y="2951226"/>
                </a:lnTo>
                <a:lnTo>
                  <a:pt x="0" y="0"/>
                </a:lnTo>
                <a:close/>
              </a:path>
            </a:pathLst>
          </a:custGeom>
          <a:ln w="89154">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E20613"/>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417583" cy="6857998"/>
          </a:xfrm>
          <a:prstGeom prst="rect">
            <a:avLst/>
          </a:prstGeom>
        </p:spPr>
      </p:pic>
      <p:sp>
        <p:nvSpPr>
          <p:cNvPr id="17" name="bg object 17"/>
          <p:cNvSpPr/>
          <p:nvPr/>
        </p:nvSpPr>
        <p:spPr>
          <a:xfrm>
            <a:off x="1156335" y="1075563"/>
            <a:ext cx="6480175" cy="2951480"/>
          </a:xfrm>
          <a:custGeom>
            <a:avLst/>
            <a:gdLst/>
            <a:ahLst/>
            <a:cxnLst/>
            <a:rect l="l" t="t" r="r" b="b"/>
            <a:pathLst>
              <a:path w="6480175" h="2951479">
                <a:moveTo>
                  <a:pt x="0" y="0"/>
                </a:moveTo>
                <a:lnTo>
                  <a:pt x="6480047" y="0"/>
                </a:lnTo>
                <a:lnTo>
                  <a:pt x="6480047" y="2951226"/>
                </a:lnTo>
                <a:lnTo>
                  <a:pt x="0" y="2951226"/>
                </a:lnTo>
                <a:lnTo>
                  <a:pt x="0" y="0"/>
                </a:lnTo>
                <a:close/>
              </a:path>
            </a:pathLst>
          </a:custGeom>
          <a:ln w="89154">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E2061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gradFill>
              <a:gsLst>
                <a:gs pos="0">
                  <a:srgbClr val="576BE3"/>
                </a:gs>
                <a:gs pos="51000">
                  <a:srgbClr val="E30613"/>
                </a:gs>
                <a:gs pos="83000">
                  <a:srgbClr val="E30613"/>
                </a:gs>
                <a:gs pos="100000">
                  <a:srgbClr val="E30613"/>
                </a:gs>
              </a:gsLst>
              <a:lin ang="0" scaled="0"/>
            </a:gra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68172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6560601"/>
            <a:ext cx="12191999" cy="297398"/>
          </a:xfrm>
          <a:prstGeom prst="rect">
            <a:avLst/>
          </a:prstGeom>
        </p:spPr>
      </p:pic>
      <p:sp>
        <p:nvSpPr>
          <p:cNvPr id="2" name="Holder 2"/>
          <p:cNvSpPr>
            <a:spLocks noGrp="1"/>
          </p:cNvSpPr>
          <p:nvPr>
            <p:ph type="title"/>
          </p:nvPr>
        </p:nvSpPr>
        <p:spPr>
          <a:xfrm>
            <a:off x="915499" y="379030"/>
            <a:ext cx="2621279" cy="513080"/>
          </a:xfrm>
          <a:prstGeom prst="rect">
            <a:avLst/>
          </a:prstGeom>
        </p:spPr>
        <p:txBody>
          <a:bodyPr wrap="square" lIns="0" tIns="0" rIns="0" bIns="0">
            <a:spAutoFit/>
          </a:bodyPr>
          <a:lstStyle>
            <a:lvl1pPr>
              <a:defRPr sz="3200" b="1" i="0">
                <a:solidFill>
                  <a:srgbClr val="E20613"/>
                </a:solidFill>
                <a:latin typeface="Arial"/>
                <a:cs typeface="Arial"/>
              </a:defRPr>
            </a:lvl1pPr>
          </a:lstStyle>
          <a:p>
            <a:endParaRPr/>
          </a:p>
        </p:txBody>
      </p:sp>
      <p:sp>
        <p:nvSpPr>
          <p:cNvPr id="3" name="Holder 3"/>
          <p:cNvSpPr>
            <a:spLocks noGrp="1"/>
          </p:cNvSpPr>
          <p:nvPr>
            <p:ph type="body" idx="1"/>
          </p:nvPr>
        </p:nvSpPr>
        <p:spPr>
          <a:xfrm>
            <a:off x="1173896" y="2612118"/>
            <a:ext cx="7275830" cy="356361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4/25/2024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hyperlink" Target="https://www.lambdatest.com/blog/selenium4-w3c-webdriver-protoco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hyperlink" Target="https://code.visualstudio.com/docs/languages/dotnet"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hyperlink" Target="https://dotnet.microsoft.com/en-us/download"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learn.microsoft.com/en-us/dotnet/core/tools/dotnet-new"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hyperlink" Target="https://www.selenium.dev/"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dotnet/core/tools/dotnet-add-packag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selenium.dev/documentation/webdriver/browser/"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talon.com/resources-center/blog/infographic-challenges-test-automation/"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www.selenium.dev/documentation/webdriver/wait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oolsqa.com/selenium-webdriver/selenium-testing/"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dotnet/core/tools/dotnet-new-sdk-templates" TargetMode="External"/><Relationship Id="rId2" Type="http://schemas.openxmlformats.org/officeDocument/2006/relationships/hyperlink" Target="https://www.selenium.dev/documentation" TargetMode="External"/><Relationship Id="rId1" Type="http://schemas.openxmlformats.org/officeDocument/2006/relationships/slideLayout" Target="../slideLayouts/slideLayout2.xml"/><Relationship Id="rId4" Type="http://schemas.openxmlformats.org/officeDocument/2006/relationships/hyperlink" Target="https://www.nuget.org/packag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1013841" y="923163"/>
              <a:ext cx="4831080" cy="4831080"/>
            </a:xfrm>
            <a:custGeom>
              <a:avLst/>
              <a:gdLst/>
              <a:ahLst/>
              <a:cxnLst/>
              <a:rect l="l" t="t" r="r" b="b"/>
              <a:pathLst>
                <a:path w="4831080" h="4831080">
                  <a:moveTo>
                    <a:pt x="0" y="0"/>
                  </a:moveTo>
                  <a:lnTo>
                    <a:pt x="4831080" y="0"/>
                  </a:lnTo>
                  <a:lnTo>
                    <a:pt x="4831080" y="4831080"/>
                  </a:lnTo>
                  <a:lnTo>
                    <a:pt x="0" y="4831080"/>
                  </a:lnTo>
                  <a:lnTo>
                    <a:pt x="0" y="0"/>
                  </a:lnTo>
                  <a:close/>
                </a:path>
              </a:pathLst>
            </a:custGeom>
            <a:ln w="89154">
              <a:solidFill>
                <a:srgbClr val="FFFFFF"/>
              </a:solidFill>
            </a:ln>
          </p:spPr>
          <p:txBody>
            <a:bodyPr wrap="square" lIns="0" tIns="0" rIns="0" bIns="0" rtlCol="0"/>
            <a:lstStyle/>
            <a:p>
              <a:endParaRPr/>
            </a:p>
          </p:txBody>
        </p:sp>
        <p:pic>
          <p:nvPicPr>
            <p:cNvPr id="5" name="object 5"/>
            <p:cNvPicPr/>
            <p:nvPr/>
          </p:nvPicPr>
          <p:blipFill>
            <a:blip r:embed="rId3" cstate="print"/>
            <a:stretch>
              <a:fillRect/>
            </a:stretch>
          </p:blipFill>
          <p:spPr>
            <a:xfrm>
              <a:off x="10217657" y="208026"/>
              <a:ext cx="1732786" cy="1732025"/>
            </a:xfrm>
            <a:prstGeom prst="rect">
              <a:avLst/>
            </a:prstGeom>
          </p:spPr>
        </p:pic>
        <p:pic>
          <p:nvPicPr>
            <p:cNvPr id="6" name="object 6"/>
            <p:cNvPicPr/>
            <p:nvPr/>
          </p:nvPicPr>
          <p:blipFill>
            <a:blip r:embed="rId4" cstate="print"/>
            <a:stretch>
              <a:fillRect/>
            </a:stretch>
          </p:blipFill>
          <p:spPr>
            <a:xfrm>
              <a:off x="2806725" y="1542608"/>
              <a:ext cx="5835557" cy="5315391"/>
            </a:xfrm>
            <a:prstGeom prst="rect">
              <a:avLst/>
            </a:prstGeom>
          </p:spPr>
        </p:pic>
        <p:sp>
          <p:nvSpPr>
            <p:cNvPr id="7" name="object 7"/>
            <p:cNvSpPr/>
            <p:nvPr/>
          </p:nvSpPr>
          <p:spPr>
            <a:xfrm>
              <a:off x="3538346" y="5754242"/>
              <a:ext cx="2306320" cy="0"/>
            </a:xfrm>
            <a:custGeom>
              <a:avLst/>
              <a:gdLst/>
              <a:ahLst/>
              <a:cxnLst/>
              <a:rect l="l" t="t" r="r" b="b"/>
              <a:pathLst>
                <a:path w="2306320">
                  <a:moveTo>
                    <a:pt x="0" y="0"/>
                  </a:moveTo>
                  <a:lnTo>
                    <a:pt x="2306116" y="0"/>
                  </a:lnTo>
                </a:path>
              </a:pathLst>
            </a:custGeom>
            <a:ln w="89154">
              <a:solidFill>
                <a:srgbClr val="FFFFFF"/>
              </a:solidFill>
            </a:ln>
          </p:spPr>
          <p:txBody>
            <a:bodyPr wrap="square" lIns="0" tIns="0" rIns="0" bIns="0" rtlCol="0"/>
            <a:lstStyle/>
            <a:p>
              <a:endParaRPr/>
            </a:p>
          </p:txBody>
        </p:sp>
      </p:grpSp>
      <p:sp>
        <p:nvSpPr>
          <p:cNvPr id="8" name="object 8"/>
          <p:cNvSpPr txBox="1"/>
          <p:nvPr/>
        </p:nvSpPr>
        <p:spPr>
          <a:xfrm>
            <a:off x="1470562" y="4745011"/>
            <a:ext cx="1577438" cy="702115"/>
          </a:xfrm>
          <a:prstGeom prst="rect">
            <a:avLst/>
          </a:prstGeom>
        </p:spPr>
        <p:txBody>
          <a:bodyPr vert="horz" wrap="square" lIns="0" tIns="121285" rIns="0" bIns="0" rtlCol="0">
            <a:spAutoFit/>
          </a:bodyPr>
          <a:lstStyle/>
          <a:p>
            <a:pPr>
              <a:lnSpc>
                <a:spcPct val="100000"/>
              </a:lnSpc>
              <a:spcBef>
                <a:spcPts val="955"/>
              </a:spcBef>
            </a:pPr>
            <a:r>
              <a:rPr lang="en-US" sz="1600" b="1" dirty="0">
                <a:solidFill>
                  <a:srgbClr val="FFFFFF"/>
                </a:solidFill>
                <a:latin typeface="Arial"/>
                <a:cs typeface="Arial"/>
              </a:rPr>
              <a:t>Tien </a:t>
            </a:r>
            <a:r>
              <a:rPr lang="en-US" sz="1600" b="1" dirty="0" err="1">
                <a:solidFill>
                  <a:srgbClr val="FFFFFF"/>
                </a:solidFill>
                <a:latin typeface="Arial"/>
                <a:cs typeface="Arial"/>
              </a:rPr>
              <a:t>Phung</a:t>
            </a:r>
            <a:endParaRPr sz="1600" dirty="0">
              <a:latin typeface="Arial"/>
              <a:cs typeface="Arial"/>
            </a:endParaRPr>
          </a:p>
          <a:p>
            <a:pPr>
              <a:lnSpc>
                <a:spcPct val="100000"/>
              </a:lnSpc>
              <a:spcBef>
                <a:spcPts val="800"/>
              </a:spcBef>
            </a:pPr>
            <a:r>
              <a:rPr lang="en-US" sz="1500" spc="-10" dirty="0">
                <a:solidFill>
                  <a:srgbClr val="FFFFFF"/>
                </a:solidFill>
                <a:latin typeface="Arial"/>
                <a:cs typeface="Arial"/>
              </a:rPr>
              <a:t>18</a:t>
            </a:r>
            <a:r>
              <a:rPr sz="1500" spc="-10" dirty="0">
                <a:solidFill>
                  <a:srgbClr val="FFFFFF"/>
                </a:solidFill>
                <a:latin typeface="Arial"/>
                <a:cs typeface="Arial"/>
              </a:rPr>
              <a:t> </a:t>
            </a:r>
            <a:r>
              <a:rPr lang="en-US" sz="1500" dirty="0">
                <a:solidFill>
                  <a:srgbClr val="FFFFFF"/>
                </a:solidFill>
                <a:latin typeface="Arial"/>
                <a:cs typeface="Arial"/>
              </a:rPr>
              <a:t>October</a:t>
            </a:r>
            <a:r>
              <a:rPr sz="1500" spc="-5" dirty="0">
                <a:solidFill>
                  <a:srgbClr val="FFFFFF"/>
                </a:solidFill>
                <a:latin typeface="Arial"/>
                <a:cs typeface="Arial"/>
              </a:rPr>
              <a:t> </a:t>
            </a:r>
            <a:r>
              <a:rPr sz="1500" spc="-20" dirty="0">
                <a:solidFill>
                  <a:srgbClr val="FFFFFF"/>
                </a:solidFill>
                <a:latin typeface="Arial"/>
                <a:cs typeface="Arial"/>
              </a:rPr>
              <a:t>2022</a:t>
            </a:r>
            <a:endParaRPr sz="1500" dirty="0">
              <a:latin typeface="Arial"/>
              <a:cs typeface="Arial"/>
            </a:endParaRPr>
          </a:p>
        </p:txBody>
      </p:sp>
      <p:sp>
        <p:nvSpPr>
          <p:cNvPr id="9" name="object 9"/>
          <p:cNvSpPr txBox="1">
            <a:spLocks noGrp="1"/>
          </p:cNvSpPr>
          <p:nvPr>
            <p:ph type="title"/>
          </p:nvPr>
        </p:nvSpPr>
        <p:spPr>
          <a:xfrm>
            <a:off x="1469122" y="1353182"/>
            <a:ext cx="3102878" cy="1243930"/>
          </a:xfrm>
          <a:prstGeom prst="rect">
            <a:avLst/>
          </a:prstGeom>
        </p:spPr>
        <p:txBody>
          <a:bodyPr vert="horz" wrap="square" lIns="0" tIns="12700" rIns="0" bIns="0" rtlCol="0">
            <a:spAutoFit/>
          </a:bodyPr>
          <a:lstStyle/>
          <a:p>
            <a:pPr marR="5080">
              <a:lnSpc>
                <a:spcPct val="100000"/>
              </a:lnSpc>
              <a:spcBef>
                <a:spcPts val="100"/>
              </a:spcBef>
            </a:pPr>
            <a:r>
              <a:rPr sz="4000" spc="-10" dirty="0">
                <a:solidFill>
                  <a:srgbClr val="FFFFFF"/>
                </a:solidFill>
              </a:rPr>
              <a:t>Selenium</a:t>
            </a:r>
            <a:r>
              <a:rPr lang="en-US" sz="4000" spc="-10" dirty="0">
                <a:solidFill>
                  <a:srgbClr val="FFFFFF"/>
                </a:solidFill>
              </a:rPr>
              <a:t> C#</a:t>
            </a:r>
            <a:r>
              <a:rPr sz="4000" spc="-10" dirty="0">
                <a:solidFill>
                  <a:srgbClr val="FFFFFF"/>
                </a:solidFill>
              </a:rPr>
              <a:t> Overview</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560601"/>
            <a:ext cx="12191999" cy="297398"/>
          </a:xfrm>
          <a:prstGeom prst="rect">
            <a:avLst/>
          </a:prstGeom>
        </p:spPr>
      </p:pic>
      <p:sp>
        <p:nvSpPr>
          <p:cNvPr id="3" name="object 3"/>
          <p:cNvSpPr txBox="1">
            <a:spLocks noGrp="1"/>
          </p:cNvSpPr>
          <p:nvPr>
            <p:ph type="title"/>
          </p:nvPr>
        </p:nvSpPr>
        <p:spPr>
          <a:xfrm>
            <a:off x="915499" y="379030"/>
            <a:ext cx="2621280" cy="513080"/>
          </a:xfrm>
          <a:prstGeom prst="rect">
            <a:avLst/>
          </a:prstGeom>
        </p:spPr>
        <p:txBody>
          <a:bodyPr vert="horz" wrap="square" lIns="0" tIns="12065" rIns="0" bIns="0" rtlCol="0">
            <a:spAutoFit/>
          </a:bodyPr>
          <a:lstStyle/>
          <a:p>
            <a:pPr marL="12700">
              <a:lnSpc>
                <a:spcPct val="100000"/>
              </a:lnSpc>
              <a:spcBef>
                <a:spcPts val="95"/>
              </a:spcBef>
            </a:pPr>
            <a:r>
              <a:rPr dirty="0"/>
              <a:t>Selenium</a:t>
            </a:r>
            <a:r>
              <a:rPr spc="-165" dirty="0"/>
              <a:t> </a:t>
            </a:r>
            <a:r>
              <a:rPr spc="-25" dirty="0"/>
              <a:t>IDE</a:t>
            </a:r>
          </a:p>
        </p:txBody>
      </p:sp>
      <p:grpSp>
        <p:nvGrpSpPr>
          <p:cNvPr id="4" name="object 4"/>
          <p:cNvGrpSpPr/>
          <p:nvPr/>
        </p:nvGrpSpPr>
        <p:grpSpPr>
          <a:xfrm>
            <a:off x="2172927" y="1305434"/>
            <a:ext cx="7973695" cy="1620520"/>
            <a:chOff x="2172927" y="1305434"/>
            <a:chExt cx="7973695" cy="1620520"/>
          </a:xfrm>
        </p:grpSpPr>
        <p:pic>
          <p:nvPicPr>
            <p:cNvPr id="5" name="object 5"/>
            <p:cNvPicPr/>
            <p:nvPr/>
          </p:nvPicPr>
          <p:blipFill>
            <a:blip r:embed="rId3" cstate="print"/>
            <a:stretch>
              <a:fillRect/>
            </a:stretch>
          </p:blipFill>
          <p:spPr>
            <a:xfrm>
              <a:off x="2172927" y="1305434"/>
              <a:ext cx="7760800" cy="1014295"/>
            </a:xfrm>
            <a:prstGeom prst="rect">
              <a:avLst/>
            </a:prstGeom>
          </p:spPr>
        </p:pic>
        <p:pic>
          <p:nvPicPr>
            <p:cNvPr id="6" name="object 6"/>
            <p:cNvPicPr/>
            <p:nvPr/>
          </p:nvPicPr>
          <p:blipFill>
            <a:blip r:embed="rId4" cstate="print"/>
            <a:stretch>
              <a:fillRect/>
            </a:stretch>
          </p:blipFill>
          <p:spPr>
            <a:xfrm>
              <a:off x="8882684" y="2363012"/>
              <a:ext cx="562403" cy="562403"/>
            </a:xfrm>
            <a:prstGeom prst="rect">
              <a:avLst/>
            </a:prstGeom>
          </p:spPr>
        </p:pic>
        <p:pic>
          <p:nvPicPr>
            <p:cNvPr id="7" name="object 7"/>
            <p:cNvPicPr/>
            <p:nvPr/>
          </p:nvPicPr>
          <p:blipFill>
            <a:blip r:embed="rId5" cstate="print"/>
            <a:stretch>
              <a:fillRect/>
            </a:stretch>
          </p:blipFill>
          <p:spPr>
            <a:xfrm>
              <a:off x="9599676" y="2378202"/>
              <a:ext cx="546353" cy="486155"/>
            </a:xfrm>
            <a:prstGeom prst="rect">
              <a:avLst/>
            </a:prstGeom>
          </p:spPr>
        </p:pic>
      </p:grpSp>
      <p:pic>
        <p:nvPicPr>
          <p:cNvPr id="8" name="object 8"/>
          <p:cNvPicPr/>
          <p:nvPr/>
        </p:nvPicPr>
        <p:blipFill>
          <a:blip r:embed="rId6" cstate="print"/>
          <a:stretch>
            <a:fillRect/>
          </a:stretch>
        </p:blipFill>
        <p:spPr>
          <a:xfrm>
            <a:off x="795527" y="3083814"/>
            <a:ext cx="10600943" cy="2552699"/>
          </a:xfrm>
          <a:prstGeom prst="rect">
            <a:avLst/>
          </a:prstGeom>
        </p:spPr>
      </p:pic>
      <p:pic>
        <p:nvPicPr>
          <p:cNvPr id="9" name="object 9"/>
          <p:cNvPicPr/>
          <p:nvPr/>
        </p:nvPicPr>
        <p:blipFill>
          <a:blip r:embed="rId7" cstate="print"/>
          <a:stretch>
            <a:fillRect/>
          </a:stretch>
        </p:blipFill>
        <p:spPr>
          <a:xfrm>
            <a:off x="10254233" y="2378202"/>
            <a:ext cx="645412" cy="5600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560601"/>
            <a:ext cx="12191999" cy="297398"/>
          </a:xfrm>
          <a:prstGeom prst="rect">
            <a:avLst/>
          </a:prstGeom>
        </p:spPr>
      </p:pic>
      <p:sp>
        <p:nvSpPr>
          <p:cNvPr id="3" name="object 3"/>
          <p:cNvSpPr txBox="1">
            <a:spLocks noGrp="1"/>
          </p:cNvSpPr>
          <p:nvPr>
            <p:ph type="title"/>
          </p:nvPr>
        </p:nvSpPr>
        <p:spPr>
          <a:xfrm>
            <a:off x="915499" y="379030"/>
            <a:ext cx="2621280" cy="513080"/>
          </a:xfrm>
          <a:prstGeom prst="rect">
            <a:avLst/>
          </a:prstGeom>
        </p:spPr>
        <p:txBody>
          <a:bodyPr vert="horz" wrap="square" lIns="0" tIns="12065" rIns="0" bIns="0" rtlCol="0">
            <a:spAutoFit/>
          </a:bodyPr>
          <a:lstStyle/>
          <a:p>
            <a:pPr marL="12700">
              <a:lnSpc>
                <a:spcPct val="100000"/>
              </a:lnSpc>
              <a:spcBef>
                <a:spcPts val="95"/>
              </a:spcBef>
            </a:pPr>
            <a:r>
              <a:rPr dirty="0"/>
              <a:t>Selenium</a:t>
            </a:r>
            <a:r>
              <a:rPr spc="-165" dirty="0"/>
              <a:t> </a:t>
            </a:r>
            <a:r>
              <a:rPr spc="-25" dirty="0"/>
              <a:t>IDE</a:t>
            </a:r>
          </a:p>
        </p:txBody>
      </p:sp>
      <p:pic>
        <p:nvPicPr>
          <p:cNvPr id="4" name="object 4"/>
          <p:cNvPicPr/>
          <p:nvPr/>
        </p:nvPicPr>
        <p:blipFill>
          <a:blip r:embed="rId3" cstate="print"/>
          <a:stretch>
            <a:fillRect/>
          </a:stretch>
        </p:blipFill>
        <p:spPr>
          <a:xfrm>
            <a:off x="1053846" y="1175766"/>
            <a:ext cx="10779250" cy="44691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Selenium</a:t>
            </a:r>
            <a:r>
              <a:rPr spc="-165" dirty="0"/>
              <a:t> </a:t>
            </a:r>
            <a:r>
              <a:rPr spc="-25" dirty="0"/>
              <a:t>IDE</a:t>
            </a:r>
          </a:p>
        </p:txBody>
      </p:sp>
      <p:sp>
        <p:nvSpPr>
          <p:cNvPr id="3" name="object 3"/>
          <p:cNvSpPr txBox="1"/>
          <p:nvPr/>
        </p:nvSpPr>
        <p:spPr>
          <a:xfrm>
            <a:off x="1227183" y="878629"/>
            <a:ext cx="6599555" cy="5674360"/>
          </a:xfrm>
          <a:prstGeom prst="rect">
            <a:avLst/>
          </a:prstGeom>
        </p:spPr>
        <p:txBody>
          <a:bodyPr vert="horz" wrap="square" lIns="0" tIns="139065" rIns="0" bIns="0" rtlCol="0">
            <a:spAutoFit/>
          </a:bodyPr>
          <a:lstStyle/>
          <a:p>
            <a:pPr marL="222250">
              <a:lnSpc>
                <a:spcPct val="100000"/>
              </a:lnSpc>
              <a:spcBef>
                <a:spcPts val="1095"/>
              </a:spcBef>
            </a:pPr>
            <a:r>
              <a:rPr sz="2000" b="1" u="sng" spc="-10" dirty="0">
                <a:solidFill>
                  <a:srgbClr val="313131"/>
                </a:solidFill>
                <a:uFill>
                  <a:solidFill>
                    <a:srgbClr val="313131"/>
                  </a:solidFill>
                </a:uFill>
                <a:latin typeface="Arial"/>
                <a:cs typeface="Arial"/>
              </a:rPr>
              <a:t>Pros:</a:t>
            </a:r>
            <a:endParaRPr sz="2000">
              <a:latin typeface="Arial"/>
              <a:cs typeface="Arial"/>
            </a:endParaRPr>
          </a:p>
          <a:p>
            <a:pPr marL="241300" indent="-228600">
              <a:lnSpc>
                <a:spcPct val="100000"/>
              </a:lnSpc>
              <a:spcBef>
                <a:spcPts val="1605"/>
              </a:spcBef>
              <a:buClr>
                <a:srgbClr val="E20613"/>
              </a:buClr>
              <a:buSzPct val="120000"/>
              <a:buFont typeface="Wingdings"/>
              <a:buChar char=""/>
              <a:tabLst>
                <a:tab pos="241300" algn="l"/>
              </a:tabLst>
            </a:pPr>
            <a:r>
              <a:rPr sz="2000" dirty="0">
                <a:solidFill>
                  <a:srgbClr val="313131"/>
                </a:solidFill>
                <a:latin typeface="Arial"/>
                <a:cs typeface="Arial"/>
              </a:rPr>
              <a:t>Capability</a:t>
            </a:r>
            <a:r>
              <a:rPr sz="2000" spc="-45" dirty="0">
                <a:solidFill>
                  <a:srgbClr val="313131"/>
                </a:solidFill>
                <a:latin typeface="Arial"/>
                <a:cs typeface="Arial"/>
              </a:rPr>
              <a:t> </a:t>
            </a:r>
            <a:r>
              <a:rPr sz="2000" dirty="0">
                <a:solidFill>
                  <a:srgbClr val="313131"/>
                </a:solidFill>
                <a:latin typeface="Arial"/>
                <a:cs typeface="Arial"/>
              </a:rPr>
              <a:t>of</a:t>
            </a:r>
            <a:r>
              <a:rPr sz="2000" spc="-70" dirty="0">
                <a:solidFill>
                  <a:srgbClr val="313131"/>
                </a:solidFill>
                <a:latin typeface="Arial"/>
                <a:cs typeface="Arial"/>
              </a:rPr>
              <a:t> </a:t>
            </a:r>
            <a:r>
              <a:rPr sz="2000" dirty="0">
                <a:solidFill>
                  <a:srgbClr val="313131"/>
                </a:solidFill>
                <a:latin typeface="Arial"/>
                <a:cs typeface="Arial"/>
              </a:rPr>
              <a:t>record</a:t>
            </a:r>
            <a:r>
              <a:rPr sz="2000" spc="-65" dirty="0">
                <a:solidFill>
                  <a:srgbClr val="313131"/>
                </a:solidFill>
                <a:latin typeface="Arial"/>
                <a:cs typeface="Arial"/>
              </a:rPr>
              <a:t> </a:t>
            </a:r>
            <a:r>
              <a:rPr sz="2000" dirty="0">
                <a:solidFill>
                  <a:srgbClr val="313131"/>
                </a:solidFill>
                <a:latin typeface="Arial"/>
                <a:cs typeface="Arial"/>
              </a:rPr>
              <a:t>and</a:t>
            </a:r>
            <a:r>
              <a:rPr sz="2000" spc="-65" dirty="0">
                <a:solidFill>
                  <a:srgbClr val="313131"/>
                </a:solidFill>
                <a:latin typeface="Arial"/>
                <a:cs typeface="Arial"/>
              </a:rPr>
              <a:t> </a:t>
            </a:r>
            <a:r>
              <a:rPr sz="2000" dirty="0">
                <a:solidFill>
                  <a:srgbClr val="313131"/>
                </a:solidFill>
                <a:latin typeface="Arial"/>
                <a:cs typeface="Arial"/>
              </a:rPr>
              <a:t>play</a:t>
            </a:r>
            <a:r>
              <a:rPr sz="2000" spc="-50" dirty="0">
                <a:solidFill>
                  <a:srgbClr val="313131"/>
                </a:solidFill>
                <a:latin typeface="Arial"/>
                <a:cs typeface="Arial"/>
              </a:rPr>
              <a:t> </a:t>
            </a:r>
            <a:r>
              <a:rPr sz="2000" spc="-20" dirty="0">
                <a:solidFill>
                  <a:srgbClr val="313131"/>
                </a:solidFill>
                <a:latin typeface="Arial"/>
                <a:cs typeface="Arial"/>
              </a:rPr>
              <a:t>back</a:t>
            </a:r>
            <a:endParaRPr sz="2000">
              <a:latin typeface="Arial"/>
              <a:cs typeface="Arial"/>
            </a:endParaRPr>
          </a:p>
          <a:p>
            <a:pPr marL="241300" indent="-228600">
              <a:lnSpc>
                <a:spcPct val="100000"/>
              </a:lnSpc>
              <a:spcBef>
                <a:spcPts val="994"/>
              </a:spcBef>
              <a:buClr>
                <a:srgbClr val="E20613"/>
              </a:buClr>
              <a:buSzPct val="120000"/>
              <a:buFont typeface="Wingdings"/>
              <a:buChar char=""/>
              <a:tabLst>
                <a:tab pos="241300" algn="l"/>
              </a:tabLst>
            </a:pPr>
            <a:r>
              <a:rPr sz="2000" dirty="0">
                <a:solidFill>
                  <a:srgbClr val="313131"/>
                </a:solidFill>
                <a:latin typeface="Arial"/>
                <a:cs typeface="Arial"/>
              </a:rPr>
              <a:t>Flexibility</a:t>
            </a:r>
            <a:r>
              <a:rPr sz="2000" spc="-50" dirty="0">
                <a:solidFill>
                  <a:srgbClr val="313131"/>
                </a:solidFill>
                <a:latin typeface="Arial"/>
                <a:cs typeface="Arial"/>
              </a:rPr>
              <a:t> </a:t>
            </a:r>
            <a:r>
              <a:rPr sz="2000" dirty="0">
                <a:solidFill>
                  <a:srgbClr val="313131"/>
                </a:solidFill>
                <a:latin typeface="Arial"/>
                <a:cs typeface="Arial"/>
              </a:rPr>
              <a:t>test</a:t>
            </a:r>
            <a:r>
              <a:rPr sz="2000" spc="-80" dirty="0">
                <a:solidFill>
                  <a:srgbClr val="313131"/>
                </a:solidFill>
                <a:latin typeface="Arial"/>
                <a:cs typeface="Arial"/>
              </a:rPr>
              <a:t> </a:t>
            </a:r>
            <a:r>
              <a:rPr sz="2000" spc="-10" dirty="0">
                <a:solidFill>
                  <a:srgbClr val="313131"/>
                </a:solidFill>
                <a:latin typeface="Arial"/>
                <a:cs typeface="Arial"/>
              </a:rPr>
              <a:t>executing</a:t>
            </a:r>
            <a:endParaRPr sz="2000">
              <a:latin typeface="Arial"/>
              <a:cs typeface="Arial"/>
            </a:endParaRPr>
          </a:p>
          <a:p>
            <a:pPr marL="241300" indent="-228600">
              <a:lnSpc>
                <a:spcPct val="100000"/>
              </a:lnSpc>
              <a:spcBef>
                <a:spcPts val="1000"/>
              </a:spcBef>
              <a:buClr>
                <a:srgbClr val="E20613"/>
              </a:buClr>
              <a:buSzPct val="120000"/>
              <a:buFont typeface="Wingdings"/>
              <a:buChar char=""/>
              <a:tabLst>
                <a:tab pos="241300" algn="l"/>
              </a:tabLst>
            </a:pPr>
            <a:r>
              <a:rPr sz="2000" dirty="0">
                <a:solidFill>
                  <a:srgbClr val="313131"/>
                </a:solidFill>
                <a:latin typeface="Arial"/>
                <a:cs typeface="Arial"/>
              </a:rPr>
              <a:t>Debug</a:t>
            </a:r>
            <a:r>
              <a:rPr sz="2000" spc="-65" dirty="0">
                <a:solidFill>
                  <a:srgbClr val="313131"/>
                </a:solidFill>
                <a:latin typeface="Arial"/>
                <a:cs typeface="Arial"/>
              </a:rPr>
              <a:t> </a:t>
            </a:r>
            <a:r>
              <a:rPr sz="2000" dirty="0">
                <a:solidFill>
                  <a:srgbClr val="313131"/>
                </a:solidFill>
                <a:latin typeface="Arial"/>
                <a:cs typeface="Arial"/>
              </a:rPr>
              <a:t>and</a:t>
            </a:r>
            <a:r>
              <a:rPr sz="2000" spc="-70" dirty="0">
                <a:solidFill>
                  <a:srgbClr val="313131"/>
                </a:solidFill>
                <a:latin typeface="Arial"/>
                <a:cs typeface="Arial"/>
              </a:rPr>
              <a:t> </a:t>
            </a:r>
            <a:r>
              <a:rPr sz="2000" dirty="0">
                <a:solidFill>
                  <a:srgbClr val="313131"/>
                </a:solidFill>
                <a:latin typeface="Arial"/>
                <a:cs typeface="Arial"/>
              </a:rPr>
              <a:t>set</a:t>
            </a:r>
            <a:r>
              <a:rPr sz="2000" spc="-85" dirty="0">
                <a:solidFill>
                  <a:srgbClr val="313131"/>
                </a:solidFill>
                <a:latin typeface="Arial"/>
                <a:cs typeface="Arial"/>
              </a:rPr>
              <a:t> </a:t>
            </a:r>
            <a:r>
              <a:rPr sz="2000" dirty="0">
                <a:solidFill>
                  <a:srgbClr val="313131"/>
                </a:solidFill>
                <a:latin typeface="Arial"/>
                <a:cs typeface="Arial"/>
              </a:rPr>
              <a:t>breakpoints</a:t>
            </a:r>
            <a:r>
              <a:rPr sz="2000" spc="-70" dirty="0">
                <a:solidFill>
                  <a:srgbClr val="313131"/>
                </a:solidFill>
                <a:latin typeface="Arial"/>
                <a:cs typeface="Arial"/>
              </a:rPr>
              <a:t> </a:t>
            </a:r>
            <a:r>
              <a:rPr sz="2000" spc="-10" dirty="0">
                <a:solidFill>
                  <a:srgbClr val="313131"/>
                </a:solidFill>
                <a:latin typeface="Arial"/>
                <a:cs typeface="Arial"/>
              </a:rPr>
              <a:t>supporting</a:t>
            </a:r>
            <a:endParaRPr sz="2000">
              <a:latin typeface="Arial"/>
              <a:cs typeface="Arial"/>
            </a:endParaRPr>
          </a:p>
          <a:p>
            <a:pPr marL="241300" indent="-228600">
              <a:lnSpc>
                <a:spcPct val="100000"/>
              </a:lnSpc>
              <a:spcBef>
                <a:spcPts val="1005"/>
              </a:spcBef>
              <a:buClr>
                <a:srgbClr val="E20613"/>
              </a:buClr>
              <a:buSzPct val="120000"/>
              <a:buFont typeface="Wingdings"/>
              <a:buChar char=""/>
              <a:tabLst>
                <a:tab pos="241300" algn="l"/>
              </a:tabLst>
            </a:pPr>
            <a:r>
              <a:rPr sz="2000" dirty="0">
                <a:solidFill>
                  <a:srgbClr val="313131"/>
                </a:solidFill>
                <a:latin typeface="Arial"/>
                <a:cs typeface="Arial"/>
              </a:rPr>
              <a:t>Rich</a:t>
            </a:r>
            <a:r>
              <a:rPr sz="2000" spc="-45" dirty="0">
                <a:solidFill>
                  <a:srgbClr val="313131"/>
                </a:solidFill>
                <a:latin typeface="Arial"/>
                <a:cs typeface="Arial"/>
              </a:rPr>
              <a:t> </a:t>
            </a:r>
            <a:r>
              <a:rPr sz="2000" dirty="0">
                <a:solidFill>
                  <a:srgbClr val="313131"/>
                </a:solidFill>
                <a:latin typeface="Arial"/>
                <a:cs typeface="Arial"/>
              </a:rPr>
              <a:t>set</a:t>
            </a:r>
            <a:r>
              <a:rPr sz="2000" spc="-55" dirty="0">
                <a:solidFill>
                  <a:srgbClr val="313131"/>
                </a:solidFill>
                <a:latin typeface="Arial"/>
                <a:cs typeface="Arial"/>
              </a:rPr>
              <a:t> </a:t>
            </a:r>
            <a:r>
              <a:rPr sz="2000" dirty="0">
                <a:solidFill>
                  <a:srgbClr val="313131"/>
                </a:solidFill>
                <a:latin typeface="Arial"/>
                <a:cs typeface="Arial"/>
              </a:rPr>
              <a:t>of</a:t>
            </a:r>
            <a:r>
              <a:rPr sz="2000" spc="-60" dirty="0">
                <a:solidFill>
                  <a:srgbClr val="313131"/>
                </a:solidFill>
                <a:latin typeface="Arial"/>
                <a:cs typeface="Arial"/>
              </a:rPr>
              <a:t> </a:t>
            </a:r>
            <a:r>
              <a:rPr sz="2000" dirty="0">
                <a:solidFill>
                  <a:srgbClr val="313131"/>
                </a:solidFill>
                <a:latin typeface="Arial"/>
                <a:cs typeface="Arial"/>
              </a:rPr>
              <a:t>features</a:t>
            </a:r>
            <a:r>
              <a:rPr sz="2000" spc="-65" dirty="0">
                <a:solidFill>
                  <a:srgbClr val="313131"/>
                </a:solidFill>
                <a:latin typeface="Arial"/>
                <a:cs typeface="Arial"/>
              </a:rPr>
              <a:t> </a:t>
            </a:r>
            <a:r>
              <a:rPr sz="2000" dirty="0">
                <a:solidFill>
                  <a:srgbClr val="313131"/>
                </a:solidFill>
                <a:latin typeface="Arial"/>
                <a:cs typeface="Arial"/>
              </a:rPr>
              <a:t>and</a:t>
            </a:r>
            <a:r>
              <a:rPr sz="2000" spc="-45" dirty="0">
                <a:solidFill>
                  <a:srgbClr val="313131"/>
                </a:solidFill>
                <a:latin typeface="Arial"/>
                <a:cs typeface="Arial"/>
              </a:rPr>
              <a:t> </a:t>
            </a:r>
            <a:r>
              <a:rPr sz="2000" spc="-10" dirty="0">
                <a:solidFill>
                  <a:srgbClr val="313131"/>
                </a:solidFill>
                <a:latin typeface="Arial"/>
                <a:cs typeface="Arial"/>
              </a:rPr>
              <a:t>extensions</a:t>
            </a:r>
            <a:endParaRPr sz="2000">
              <a:latin typeface="Arial"/>
              <a:cs typeface="Arial"/>
            </a:endParaRPr>
          </a:p>
          <a:p>
            <a:pPr marL="241300" indent="-228600">
              <a:lnSpc>
                <a:spcPct val="100000"/>
              </a:lnSpc>
              <a:spcBef>
                <a:spcPts val="994"/>
              </a:spcBef>
              <a:buClr>
                <a:srgbClr val="E20613"/>
              </a:buClr>
              <a:buSzPct val="120000"/>
              <a:buFont typeface="Wingdings"/>
              <a:buChar char=""/>
              <a:tabLst>
                <a:tab pos="241300" algn="l"/>
              </a:tabLst>
            </a:pPr>
            <a:r>
              <a:rPr sz="2000" dirty="0">
                <a:solidFill>
                  <a:srgbClr val="313131"/>
                </a:solidFill>
                <a:latin typeface="Arial"/>
                <a:cs typeface="Arial"/>
              </a:rPr>
              <a:t>Logging</a:t>
            </a:r>
            <a:r>
              <a:rPr sz="2000" spc="-90" dirty="0">
                <a:solidFill>
                  <a:srgbClr val="313131"/>
                </a:solidFill>
                <a:latin typeface="Arial"/>
                <a:cs typeface="Arial"/>
              </a:rPr>
              <a:t> </a:t>
            </a:r>
            <a:r>
              <a:rPr sz="2000" spc="-10" dirty="0">
                <a:solidFill>
                  <a:srgbClr val="313131"/>
                </a:solidFill>
                <a:latin typeface="Arial"/>
                <a:cs typeface="Arial"/>
              </a:rPr>
              <a:t>capabilities</a:t>
            </a:r>
            <a:endParaRPr sz="2000">
              <a:latin typeface="Arial"/>
              <a:cs typeface="Arial"/>
            </a:endParaRPr>
          </a:p>
          <a:p>
            <a:pPr marL="241300" indent="-228600">
              <a:lnSpc>
                <a:spcPct val="100000"/>
              </a:lnSpc>
              <a:spcBef>
                <a:spcPts val="1000"/>
              </a:spcBef>
              <a:buClr>
                <a:srgbClr val="E20613"/>
              </a:buClr>
              <a:buSzPct val="120000"/>
              <a:buFont typeface="Wingdings"/>
              <a:buChar char=""/>
              <a:tabLst>
                <a:tab pos="241300" algn="l"/>
              </a:tabLst>
            </a:pPr>
            <a:r>
              <a:rPr sz="2000" dirty="0">
                <a:solidFill>
                  <a:srgbClr val="313131"/>
                </a:solidFill>
                <a:latin typeface="Arial"/>
                <a:cs typeface="Arial"/>
              </a:rPr>
              <a:t>Parallel</a:t>
            </a:r>
            <a:r>
              <a:rPr sz="2000" spc="-55" dirty="0">
                <a:solidFill>
                  <a:srgbClr val="313131"/>
                </a:solidFill>
                <a:latin typeface="Arial"/>
                <a:cs typeface="Arial"/>
              </a:rPr>
              <a:t> </a:t>
            </a:r>
            <a:r>
              <a:rPr sz="2000" dirty="0">
                <a:solidFill>
                  <a:srgbClr val="313131"/>
                </a:solidFill>
                <a:latin typeface="Arial"/>
                <a:cs typeface="Arial"/>
              </a:rPr>
              <a:t>and</a:t>
            </a:r>
            <a:r>
              <a:rPr sz="2000" spc="-70" dirty="0">
                <a:solidFill>
                  <a:srgbClr val="313131"/>
                </a:solidFill>
                <a:latin typeface="Arial"/>
                <a:cs typeface="Arial"/>
              </a:rPr>
              <a:t> </a:t>
            </a:r>
            <a:r>
              <a:rPr sz="2000" spc="-10" dirty="0">
                <a:solidFill>
                  <a:srgbClr val="313131"/>
                </a:solidFill>
                <a:latin typeface="Arial"/>
                <a:cs typeface="Arial"/>
              </a:rPr>
              <a:t>cross-</a:t>
            </a:r>
            <a:r>
              <a:rPr sz="2000" dirty="0">
                <a:solidFill>
                  <a:srgbClr val="313131"/>
                </a:solidFill>
                <a:latin typeface="Arial"/>
                <a:cs typeface="Arial"/>
              </a:rPr>
              <a:t>browser</a:t>
            </a:r>
            <a:r>
              <a:rPr sz="2000" spc="-80" dirty="0">
                <a:solidFill>
                  <a:srgbClr val="313131"/>
                </a:solidFill>
                <a:latin typeface="Arial"/>
                <a:cs typeface="Arial"/>
              </a:rPr>
              <a:t> </a:t>
            </a:r>
            <a:r>
              <a:rPr sz="2000" spc="-10" dirty="0">
                <a:solidFill>
                  <a:srgbClr val="313131"/>
                </a:solidFill>
                <a:latin typeface="Arial"/>
                <a:cs typeface="Arial"/>
              </a:rPr>
              <a:t>supporting</a:t>
            </a:r>
            <a:endParaRPr sz="2000">
              <a:latin typeface="Arial"/>
              <a:cs typeface="Arial"/>
            </a:endParaRPr>
          </a:p>
          <a:p>
            <a:pPr>
              <a:lnSpc>
                <a:spcPct val="100000"/>
              </a:lnSpc>
              <a:spcBef>
                <a:spcPts val="10"/>
              </a:spcBef>
              <a:buClr>
                <a:srgbClr val="E20613"/>
              </a:buClr>
              <a:buFont typeface="Wingdings"/>
              <a:buChar char=""/>
            </a:pPr>
            <a:endParaRPr sz="2950">
              <a:latin typeface="Arial"/>
              <a:cs typeface="Arial"/>
            </a:endParaRPr>
          </a:p>
          <a:p>
            <a:pPr marL="222250">
              <a:lnSpc>
                <a:spcPct val="100000"/>
              </a:lnSpc>
            </a:pPr>
            <a:r>
              <a:rPr sz="2000" b="1" u="sng" spc="-10" dirty="0">
                <a:solidFill>
                  <a:srgbClr val="313131"/>
                </a:solidFill>
                <a:uFill>
                  <a:solidFill>
                    <a:srgbClr val="313131"/>
                  </a:solidFill>
                </a:uFill>
                <a:latin typeface="Arial"/>
                <a:cs typeface="Arial"/>
              </a:rPr>
              <a:t>Cons:</a:t>
            </a:r>
            <a:endParaRPr sz="2000">
              <a:latin typeface="Arial"/>
              <a:cs typeface="Arial"/>
            </a:endParaRPr>
          </a:p>
          <a:p>
            <a:pPr marL="241300" indent="-228600">
              <a:lnSpc>
                <a:spcPct val="100000"/>
              </a:lnSpc>
              <a:spcBef>
                <a:spcPts val="1600"/>
              </a:spcBef>
              <a:buClr>
                <a:srgbClr val="E20613"/>
              </a:buClr>
              <a:buSzPct val="120000"/>
              <a:buFont typeface="Wingdings"/>
              <a:buChar char=""/>
              <a:tabLst>
                <a:tab pos="241300" algn="l"/>
              </a:tabLst>
            </a:pPr>
            <a:r>
              <a:rPr sz="2000" dirty="0">
                <a:solidFill>
                  <a:srgbClr val="313131"/>
                </a:solidFill>
                <a:latin typeface="Arial"/>
                <a:cs typeface="Arial"/>
              </a:rPr>
              <a:t>Not</a:t>
            </a:r>
            <a:r>
              <a:rPr sz="2000" spc="-75" dirty="0">
                <a:solidFill>
                  <a:srgbClr val="313131"/>
                </a:solidFill>
                <a:latin typeface="Arial"/>
                <a:cs typeface="Arial"/>
              </a:rPr>
              <a:t> </a:t>
            </a:r>
            <a:r>
              <a:rPr sz="2000" dirty="0">
                <a:solidFill>
                  <a:srgbClr val="313131"/>
                </a:solidFill>
                <a:latin typeface="Arial"/>
                <a:cs typeface="Arial"/>
              </a:rPr>
              <a:t>suitable</a:t>
            </a:r>
            <a:r>
              <a:rPr sz="2000" spc="-65" dirty="0">
                <a:solidFill>
                  <a:srgbClr val="313131"/>
                </a:solidFill>
                <a:latin typeface="Arial"/>
                <a:cs typeface="Arial"/>
              </a:rPr>
              <a:t> </a:t>
            </a:r>
            <a:r>
              <a:rPr sz="2000" dirty="0">
                <a:solidFill>
                  <a:srgbClr val="313131"/>
                </a:solidFill>
                <a:latin typeface="Arial"/>
                <a:cs typeface="Arial"/>
              </a:rPr>
              <a:t>for</a:t>
            </a:r>
            <a:r>
              <a:rPr sz="2000" spc="-85" dirty="0">
                <a:solidFill>
                  <a:srgbClr val="313131"/>
                </a:solidFill>
                <a:latin typeface="Arial"/>
                <a:cs typeface="Arial"/>
              </a:rPr>
              <a:t> </a:t>
            </a:r>
            <a:r>
              <a:rPr sz="2000" dirty="0">
                <a:solidFill>
                  <a:srgbClr val="313131"/>
                </a:solidFill>
                <a:latin typeface="Arial"/>
                <a:cs typeface="Arial"/>
              </a:rPr>
              <a:t>testing</a:t>
            </a:r>
            <a:r>
              <a:rPr sz="2000" spc="-85" dirty="0">
                <a:solidFill>
                  <a:srgbClr val="313131"/>
                </a:solidFill>
                <a:latin typeface="Arial"/>
                <a:cs typeface="Arial"/>
              </a:rPr>
              <a:t> </a:t>
            </a:r>
            <a:r>
              <a:rPr sz="2000" dirty="0">
                <a:solidFill>
                  <a:srgbClr val="313131"/>
                </a:solidFill>
                <a:latin typeface="Arial"/>
                <a:cs typeface="Arial"/>
              </a:rPr>
              <a:t>extensive</a:t>
            </a:r>
            <a:r>
              <a:rPr sz="2000" spc="-70" dirty="0">
                <a:solidFill>
                  <a:srgbClr val="313131"/>
                </a:solidFill>
                <a:latin typeface="Arial"/>
                <a:cs typeface="Arial"/>
              </a:rPr>
              <a:t> </a:t>
            </a:r>
            <a:r>
              <a:rPr sz="2000" dirty="0">
                <a:solidFill>
                  <a:srgbClr val="313131"/>
                </a:solidFill>
                <a:latin typeface="Arial"/>
                <a:cs typeface="Arial"/>
              </a:rPr>
              <a:t>data,</a:t>
            </a:r>
            <a:r>
              <a:rPr sz="2000" spc="-85" dirty="0">
                <a:solidFill>
                  <a:srgbClr val="313131"/>
                </a:solidFill>
                <a:latin typeface="Arial"/>
                <a:cs typeface="Arial"/>
              </a:rPr>
              <a:t> </a:t>
            </a:r>
            <a:r>
              <a:rPr sz="2000" dirty="0">
                <a:solidFill>
                  <a:srgbClr val="313131"/>
                </a:solidFill>
                <a:latin typeface="Arial"/>
                <a:cs typeface="Arial"/>
              </a:rPr>
              <a:t>complex</a:t>
            </a:r>
            <a:r>
              <a:rPr sz="2000" spc="-60" dirty="0">
                <a:solidFill>
                  <a:srgbClr val="313131"/>
                </a:solidFill>
                <a:latin typeface="Arial"/>
                <a:cs typeface="Arial"/>
              </a:rPr>
              <a:t> </a:t>
            </a:r>
            <a:r>
              <a:rPr sz="2000" spc="-10" dirty="0">
                <a:solidFill>
                  <a:srgbClr val="313131"/>
                </a:solidFill>
                <a:latin typeface="Arial"/>
                <a:cs typeface="Arial"/>
              </a:rPr>
              <a:t>scenario</a:t>
            </a:r>
            <a:endParaRPr sz="2000">
              <a:latin typeface="Arial"/>
              <a:cs typeface="Arial"/>
            </a:endParaRPr>
          </a:p>
          <a:p>
            <a:pPr marL="241300" indent="-228600">
              <a:lnSpc>
                <a:spcPct val="100000"/>
              </a:lnSpc>
              <a:spcBef>
                <a:spcPts val="1000"/>
              </a:spcBef>
              <a:buClr>
                <a:srgbClr val="E20613"/>
              </a:buClr>
              <a:buSzPct val="120000"/>
              <a:buFont typeface="Wingdings"/>
              <a:buChar char=""/>
              <a:tabLst>
                <a:tab pos="241300" algn="l"/>
              </a:tabLst>
            </a:pPr>
            <a:r>
              <a:rPr sz="2000" dirty="0">
                <a:solidFill>
                  <a:srgbClr val="313131"/>
                </a:solidFill>
                <a:latin typeface="Arial"/>
                <a:cs typeface="Arial"/>
              </a:rPr>
              <a:t>Not</a:t>
            </a:r>
            <a:r>
              <a:rPr sz="2000" spc="-85" dirty="0">
                <a:solidFill>
                  <a:srgbClr val="313131"/>
                </a:solidFill>
                <a:latin typeface="Arial"/>
                <a:cs typeface="Arial"/>
              </a:rPr>
              <a:t> </a:t>
            </a:r>
            <a:r>
              <a:rPr sz="2000" dirty="0">
                <a:solidFill>
                  <a:srgbClr val="313131"/>
                </a:solidFill>
                <a:latin typeface="Arial"/>
                <a:cs typeface="Arial"/>
              </a:rPr>
              <a:t>support</a:t>
            </a:r>
            <a:r>
              <a:rPr sz="2000" spc="-85" dirty="0">
                <a:solidFill>
                  <a:srgbClr val="313131"/>
                </a:solidFill>
                <a:latin typeface="Arial"/>
                <a:cs typeface="Arial"/>
              </a:rPr>
              <a:t> </a:t>
            </a:r>
            <a:r>
              <a:rPr sz="2000" dirty="0">
                <a:solidFill>
                  <a:srgbClr val="313131"/>
                </a:solidFill>
                <a:latin typeface="Arial"/>
                <a:cs typeface="Arial"/>
              </a:rPr>
              <a:t>database</a:t>
            </a:r>
            <a:r>
              <a:rPr sz="2000" spc="-90" dirty="0">
                <a:solidFill>
                  <a:srgbClr val="313131"/>
                </a:solidFill>
                <a:latin typeface="Arial"/>
                <a:cs typeface="Arial"/>
              </a:rPr>
              <a:t> </a:t>
            </a:r>
            <a:r>
              <a:rPr sz="2000" spc="-10" dirty="0">
                <a:solidFill>
                  <a:srgbClr val="313131"/>
                </a:solidFill>
                <a:latin typeface="Arial"/>
                <a:cs typeface="Arial"/>
              </a:rPr>
              <a:t>testing</a:t>
            </a:r>
            <a:endParaRPr sz="2000">
              <a:latin typeface="Arial"/>
              <a:cs typeface="Arial"/>
            </a:endParaRPr>
          </a:p>
          <a:p>
            <a:pPr marL="241300" indent="-228600">
              <a:lnSpc>
                <a:spcPct val="100000"/>
              </a:lnSpc>
              <a:spcBef>
                <a:spcPts val="1000"/>
              </a:spcBef>
              <a:buClr>
                <a:srgbClr val="E20613"/>
              </a:buClr>
              <a:buSzPct val="120000"/>
              <a:buFont typeface="Wingdings"/>
              <a:buChar char=""/>
              <a:tabLst>
                <a:tab pos="241300" algn="l"/>
              </a:tabLst>
            </a:pPr>
            <a:r>
              <a:rPr sz="2000" dirty="0">
                <a:solidFill>
                  <a:srgbClr val="313131"/>
                </a:solidFill>
                <a:latin typeface="Arial"/>
                <a:cs typeface="Arial"/>
              </a:rPr>
              <a:t>Not</a:t>
            </a:r>
            <a:r>
              <a:rPr sz="2000" spc="-70" dirty="0">
                <a:solidFill>
                  <a:srgbClr val="313131"/>
                </a:solidFill>
                <a:latin typeface="Arial"/>
                <a:cs typeface="Arial"/>
              </a:rPr>
              <a:t> </a:t>
            </a:r>
            <a:r>
              <a:rPr sz="2000" dirty="0">
                <a:solidFill>
                  <a:srgbClr val="313131"/>
                </a:solidFill>
                <a:latin typeface="Arial"/>
                <a:cs typeface="Arial"/>
              </a:rPr>
              <a:t>support</a:t>
            </a:r>
            <a:r>
              <a:rPr sz="2000" spc="-65" dirty="0">
                <a:solidFill>
                  <a:srgbClr val="313131"/>
                </a:solidFill>
                <a:latin typeface="Arial"/>
                <a:cs typeface="Arial"/>
              </a:rPr>
              <a:t> </a:t>
            </a:r>
            <a:r>
              <a:rPr sz="2000" dirty="0">
                <a:solidFill>
                  <a:srgbClr val="313131"/>
                </a:solidFill>
                <a:latin typeface="Arial"/>
                <a:cs typeface="Arial"/>
              </a:rPr>
              <a:t>error</a:t>
            </a:r>
            <a:r>
              <a:rPr sz="2000" spc="-75" dirty="0">
                <a:solidFill>
                  <a:srgbClr val="313131"/>
                </a:solidFill>
                <a:latin typeface="Arial"/>
                <a:cs typeface="Arial"/>
              </a:rPr>
              <a:t> </a:t>
            </a:r>
            <a:r>
              <a:rPr sz="2000" spc="-10" dirty="0">
                <a:solidFill>
                  <a:srgbClr val="313131"/>
                </a:solidFill>
                <a:latin typeface="Arial"/>
                <a:cs typeface="Arial"/>
              </a:rPr>
              <a:t>handling</a:t>
            </a:r>
            <a:endParaRPr sz="2000">
              <a:latin typeface="Arial"/>
              <a:cs typeface="Arial"/>
            </a:endParaRPr>
          </a:p>
          <a:p>
            <a:pPr marL="241300" indent="-228600">
              <a:lnSpc>
                <a:spcPct val="100000"/>
              </a:lnSpc>
              <a:spcBef>
                <a:spcPts val="1000"/>
              </a:spcBef>
              <a:buClr>
                <a:srgbClr val="E20613"/>
              </a:buClr>
              <a:buSzPct val="120000"/>
              <a:buFont typeface="Wingdings"/>
              <a:buChar char=""/>
              <a:tabLst>
                <a:tab pos="241300" algn="l"/>
              </a:tabLst>
            </a:pPr>
            <a:r>
              <a:rPr sz="2000" dirty="0">
                <a:solidFill>
                  <a:srgbClr val="313131"/>
                </a:solidFill>
                <a:latin typeface="Arial"/>
                <a:cs typeface="Arial"/>
              </a:rPr>
              <a:t>Report</a:t>
            </a:r>
            <a:r>
              <a:rPr sz="2000" spc="-65" dirty="0">
                <a:solidFill>
                  <a:srgbClr val="313131"/>
                </a:solidFill>
                <a:latin typeface="Arial"/>
                <a:cs typeface="Arial"/>
              </a:rPr>
              <a:t> </a:t>
            </a:r>
            <a:r>
              <a:rPr sz="2000" dirty="0">
                <a:solidFill>
                  <a:srgbClr val="313131"/>
                </a:solidFill>
                <a:latin typeface="Arial"/>
                <a:cs typeface="Arial"/>
              </a:rPr>
              <a:t>and</a:t>
            </a:r>
            <a:r>
              <a:rPr sz="2000" spc="-70" dirty="0">
                <a:solidFill>
                  <a:srgbClr val="313131"/>
                </a:solidFill>
                <a:latin typeface="Arial"/>
                <a:cs typeface="Arial"/>
              </a:rPr>
              <a:t> </a:t>
            </a:r>
            <a:r>
              <a:rPr sz="2000" dirty="0">
                <a:solidFill>
                  <a:srgbClr val="313131"/>
                </a:solidFill>
                <a:latin typeface="Arial"/>
                <a:cs typeface="Arial"/>
              </a:rPr>
              <a:t>failure</a:t>
            </a:r>
            <a:r>
              <a:rPr sz="2000" spc="-65" dirty="0">
                <a:solidFill>
                  <a:srgbClr val="313131"/>
                </a:solidFill>
                <a:latin typeface="Arial"/>
                <a:cs typeface="Arial"/>
              </a:rPr>
              <a:t> </a:t>
            </a:r>
            <a:r>
              <a:rPr sz="2000" dirty="0">
                <a:solidFill>
                  <a:srgbClr val="313131"/>
                </a:solidFill>
                <a:latin typeface="Arial"/>
                <a:cs typeface="Arial"/>
              </a:rPr>
              <a:t>capture</a:t>
            </a:r>
            <a:r>
              <a:rPr sz="2000" spc="-80" dirty="0">
                <a:solidFill>
                  <a:srgbClr val="313131"/>
                </a:solidFill>
                <a:latin typeface="Arial"/>
                <a:cs typeface="Arial"/>
              </a:rPr>
              <a:t> </a:t>
            </a:r>
            <a:r>
              <a:rPr sz="2000" spc="-10" dirty="0">
                <a:solidFill>
                  <a:srgbClr val="313131"/>
                </a:solidFill>
                <a:latin typeface="Arial"/>
                <a:cs typeface="Arial"/>
              </a:rPr>
              <a:t>missing</a:t>
            </a:r>
            <a:endParaRPr sz="2000">
              <a:latin typeface="Arial"/>
              <a:cs typeface="Arial"/>
            </a:endParaRPr>
          </a:p>
        </p:txBody>
      </p:sp>
      <p:pic>
        <p:nvPicPr>
          <p:cNvPr id="4" name="object 4"/>
          <p:cNvPicPr/>
          <p:nvPr/>
        </p:nvPicPr>
        <p:blipFill>
          <a:blip r:embed="rId2" cstate="print"/>
          <a:stretch>
            <a:fillRect/>
          </a:stretch>
        </p:blipFill>
        <p:spPr>
          <a:xfrm>
            <a:off x="957833" y="1023366"/>
            <a:ext cx="380999" cy="380237"/>
          </a:xfrm>
          <a:prstGeom prst="rect">
            <a:avLst/>
          </a:prstGeom>
        </p:spPr>
      </p:pic>
      <p:pic>
        <p:nvPicPr>
          <p:cNvPr id="5" name="object 5"/>
          <p:cNvPicPr/>
          <p:nvPr/>
        </p:nvPicPr>
        <p:blipFill>
          <a:blip r:embed="rId3" cstate="print"/>
          <a:stretch>
            <a:fillRect/>
          </a:stretch>
        </p:blipFill>
        <p:spPr>
          <a:xfrm>
            <a:off x="957833" y="4434839"/>
            <a:ext cx="380999" cy="3809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4956810" cy="635635"/>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FFFFFF"/>
                </a:solidFill>
              </a:rPr>
              <a:t>Selenium</a:t>
            </a:r>
            <a:r>
              <a:rPr sz="4000" spc="-35" dirty="0">
                <a:solidFill>
                  <a:srgbClr val="FFFFFF"/>
                </a:solidFill>
              </a:rPr>
              <a:t> </a:t>
            </a:r>
            <a:r>
              <a:rPr sz="4000" spc="-10" dirty="0">
                <a:solidFill>
                  <a:srgbClr val="FFFFFF"/>
                </a:solidFill>
              </a:rPr>
              <a:t>WebDriver</a:t>
            </a:r>
            <a:endParaRPr sz="4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560601"/>
            <a:ext cx="12191999" cy="297398"/>
          </a:xfrm>
          <a:prstGeom prst="rect">
            <a:avLst/>
          </a:prstGeom>
        </p:spPr>
      </p:pic>
      <p:sp>
        <p:nvSpPr>
          <p:cNvPr id="3" name="object 3"/>
          <p:cNvSpPr txBox="1">
            <a:spLocks noGrp="1"/>
          </p:cNvSpPr>
          <p:nvPr>
            <p:ph type="title"/>
          </p:nvPr>
        </p:nvSpPr>
        <p:spPr>
          <a:xfrm>
            <a:off x="915499" y="379030"/>
            <a:ext cx="8745220" cy="513080"/>
          </a:xfrm>
          <a:prstGeom prst="rect">
            <a:avLst/>
          </a:prstGeom>
        </p:spPr>
        <p:txBody>
          <a:bodyPr vert="horz" wrap="square" lIns="0" tIns="12065" rIns="0" bIns="0" rtlCol="0">
            <a:spAutoFit/>
          </a:bodyPr>
          <a:lstStyle/>
          <a:p>
            <a:pPr marL="12700">
              <a:lnSpc>
                <a:spcPct val="100000"/>
              </a:lnSpc>
              <a:spcBef>
                <a:spcPts val="95"/>
              </a:spcBef>
            </a:pPr>
            <a:r>
              <a:rPr spc="-10" dirty="0"/>
              <a:t>WebDriver</a:t>
            </a:r>
            <a:r>
              <a:rPr spc="-110" dirty="0"/>
              <a:t> </a:t>
            </a:r>
            <a:r>
              <a:rPr dirty="0"/>
              <a:t>JSON</a:t>
            </a:r>
            <a:r>
              <a:rPr spc="-125" dirty="0"/>
              <a:t> </a:t>
            </a:r>
            <a:r>
              <a:rPr dirty="0"/>
              <a:t>Wire</a:t>
            </a:r>
            <a:r>
              <a:rPr spc="-114" dirty="0"/>
              <a:t> </a:t>
            </a:r>
            <a:r>
              <a:rPr dirty="0"/>
              <a:t>Protocol</a:t>
            </a:r>
            <a:r>
              <a:rPr spc="-125" dirty="0"/>
              <a:t> </a:t>
            </a:r>
            <a:r>
              <a:rPr dirty="0"/>
              <a:t>in</a:t>
            </a:r>
            <a:r>
              <a:rPr spc="-125" dirty="0"/>
              <a:t> </a:t>
            </a:r>
            <a:r>
              <a:rPr dirty="0"/>
              <a:t>Selenium</a:t>
            </a:r>
            <a:r>
              <a:rPr spc="-130" dirty="0"/>
              <a:t> </a:t>
            </a:r>
            <a:r>
              <a:rPr spc="-50" dirty="0"/>
              <a:t>3</a:t>
            </a:r>
          </a:p>
        </p:txBody>
      </p:sp>
      <p:pic>
        <p:nvPicPr>
          <p:cNvPr id="4" name="object 4"/>
          <p:cNvPicPr/>
          <p:nvPr/>
        </p:nvPicPr>
        <p:blipFill>
          <a:blip r:embed="rId3" cstate="print"/>
          <a:stretch>
            <a:fillRect/>
          </a:stretch>
        </p:blipFill>
        <p:spPr>
          <a:xfrm>
            <a:off x="2114550" y="1633727"/>
            <a:ext cx="7781924" cy="3514351"/>
          </a:xfrm>
          <a:prstGeom prst="rect">
            <a:avLst/>
          </a:prstGeom>
        </p:spPr>
      </p:pic>
      <p:sp>
        <p:nvSpPr>
          <p:cNvPr id="5" name="object 5"/>
          <p:cNvSpPr txBox="1"/>
          <p:nvPr/>
        </p:nvSpPr>
        <p:spPr>
          <a:xfrm>
            <a:off x="5933440" y="6139720"/>
            <a:ext cx="528955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13131"/>
                </a:solidFill>
                <a:latin typeface="Arial"/>
                <a:cs typeface="Arial"/>
              </a:rPr>
              <a:t>Sources:</a:t>
            </a:r>
            <a:r>
              <a:rPr sz="1200" spc="240" dirty="0">
                <a:solidFill>
                  <a:srgbClr val="313131"/>
                </a:solidFill>
                <a:latin typeface="Arial"/>
                <a:cs typeface="Arial"/>
              </a:rPr>
              <a:t> </a:t>
            </a:r>
            <a:r>
              <a:rPr sz="1200" u="sng" spc="-10" dirty="0">
                <a:solidFill>
                  <a:srgbClr val="E20613"/>
                </a:solidFill>
                <a:uFill>
                  <a:solidFill>
                    <a:srgbClr val="E20613"/>
                  </a:solidFill>
                </a:uFill>
                <a:latin typeface="Arial"/>
                <a:cs typeface="Arial"/>
                <a:hlinkClick r:id="rId4"/>
              </a:rPr>
              <a:t>https://www.lambdatest.com/blog/selenium4-w3c-webdriver-protocol/</a:t>
            </a:r>
            <a:endParaRPr sz="12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5796280" cy="513080"/>
          </a:xfrm>
          <a:prstGeom prst="rect">
            <a:avLst/>
          </a:prstGeom>
        </p:spPr>
        <p:txBody>
          <a:bodyPr vert="horz" wrap="square" lIns="0" tIns="12065" rIns="0" bIns="0" rtlCol="0">
            <a:spAutoFit/>
          </a:bodyPr>
          <a:lstStyle/>
          <a:p>
            <a:pPr marL="12700">
              <a:lnSpc>
                <a:spcPct val="100000"/>
              </a:lnSpc>
              <a:spcBef>
                <a:spcPts val="95"/>
              </a:spcBef>
            </a:pPr>
            <a:r>
              <a:rPr spc="-10" dirty="0"/>
              <a:t>WebDriver</a:t>
            </a:r>
            <a:r>
              <a:rPr spc="-90" dirty="0"/>
              <a:t> </a:t>
            </a:r>
            <a:r>
              <a:rPr dirty="0"/>
              <a:t>W3C</a:t>
            </a:r>
            <a:r>
              <a:rPr spc="-105" dirty="0"/>
              <a:t> </a:t>
            </a:r>
            <a:r>
              <a:rPr dirty="0"/>
              <a:t>in</a:t>
            </a:r>
            <a:r>
              <a:rPr spc="-105" dirty="0"/>
              <a:t> </a:t>
            </a:r>
            <a:r>
              <a:rPr dirty="0"/>
              <a:t>Selenium</a:t>
            </a:r>
            <a:r>
              <a:rPr spc="-114" dirty="0"/>
              <a:t> </a:t>
            </a:r>
            <a:r>
              <a:rPr spc="-50" dirty="0"/>
              <a:t>4</a:t>
            </a:r>
          </a:p>
        </p:txBody>
      </p:sp>
      <p:pic>
        <p:nvPicPr>
          <p:cNvPr id="3" name="object 3"/>
          <p:cNvPicPr/>
          <p:nvPr/>
        </p:nvPicPr>
        <p:blipFill>
          <a:blip r:embed="rId2" cstate="print"/>
          <a:stretch>
            <a:fillRect/>
          </a:stretch>
        </p:blipFill>
        <p:spPr>
          <a:xfrm>
            <a:off x="1921001" y="1587245"/>
            <a:ext cx="7781924" cy="4571999"/>
          </a:xfrm>
          <a:prstGeom prst="rect">
            <a:avLst/>
          </a:prstGeom>
        </p:spPr>
      </p:pic>
      <p:sp>
        <p:nvSpPr>
          <p:cNvPr id="4" name="object 4"/>
          <p:cNvSpPr txBox="1"/>
          <p:nvPr/>
        </p:nvSpPr>
        <p:spPr>
          <a:xfrm>
            <a:off x="6174740" y="6288023"/>
            <a:ext cx="59042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13131"/>
                </a:solidFill>
                <a:latin typeface="Arial"/>
                <a:cs typeface="Arial"/>
              </a:rPr>
              <a:t>On</a:t>
            </a:r>
            <a:r>
              <a:rPr sz="1800" spc="-25" dirty="0">
                <a:solidFill>
                  <a:srgbClr val="313131"/>
                </a:solidFill>
                <a:latin typeface="Arial"/>
                <a:cs typeface="Arial"/>
              </a:rPr>
              <a:t> </a:t>
            </a:r>
            <a:r>
              <a:rPr sz="1800" dirty="0">
                <a:solidFill>
                  <a:srgbClr val="313131"/>
                </a:solidFill>
                <a:latin typeface="Arial"/>
                <a:cs typeface="Arial"/>
              </a:rPr>
              <a:t>October</a:t>
            </a:r>
            <a:r>
              <a:rPr sz="1800" spc="-15" dirty="0">
                <a:solidFill>
                  <a:srgbClr val="313131"/>
                </a:solidFill>
                <a:latin typeface="Arial"/>
                <a:cs typeface="Arial"/>
              </a:rPr>
              <a:t> </a:t>
            </a:r>
            <a:r>
              <a:rPr sz="1800" dirty="0">
                <a:solidFill>
                  <a:srgbClr val="313131"/>
                </a:solidFill>
                <a:latin typeface="Arial"/>
                <a:cs typeface="Arial"/>
              </a:rPr>
              <a:t>13,</a:t>
            </a:r>
            <a:r>
              <a:rPr sz="1800" spc="-15" dirty="0">
                <a:solidFill>
                  <a:srgbClr val="313131"/>
                </a:solidFill>
                <a:latin typeface="Arial"/>
                <a:cs typeface="Arial"/>
              </a:rPr>
              <a:t> </a:t>
            </a:r>
            <a:r>
              <a:rPr sz="1800" dirty="0">
                <a:solidFill>
                  <a:srgbClr val="313131"/>
                </a:solidFill>
                <a:latin typeface="Arial"/>
                <a:cs typeface="Arial"/>
              </a:rPr>
              <a:t>2021,</a:t>
            </a:r>
            <a:r>
              <a:rPr sz="1800" spc="-15" dirty="0">
                <a:solidFill>
                  <a:srgbClr val="313131"/>
                </a:solidFill>
                <a:latin typeface="Arial"/>
                <a:cs typeface="Arial"/>
              </a:rPr>
              <a:t> </a:t>
            </a:r>
            <a:r>
              <a:rPr sz="1800" dirty="0">
                <a:solidFill>
                  <a:srgbClr val="313131"/>
                </a:solidFill>
                <a:latin typeface="Arial"/>
                <a:cs typeface="Arial"/>
              </a:rPr>
              <a:t>Selenium</a:t>
            </a:r>
            <a:r>
              <a:rPr sz="1800" spc="-20" dirty="0">
                <a:solidFill>
                  <a:srgbClr val="313131"/>
                </a:solidFill>
                <a:latin typeface="Arial"/>
                <a:cs typeface="Arial"/>
              </a:rPr>
              <a:t> </a:t>
            </a:r>
            <a:r>
              <a:rPr sz="1800" dirty="0">
                <a:solidFill>
                  <a:srgbClr val="313131"/>
                </a:solidFill>
                <a:latin typeface="Arial"/>
                <a:cs typeface="Arial"/>
              </a:rPr>
              <a:t>4.0</a:t>
            </a:r>
            <a:r>
              <a:rPr sz="1800" spc="-15" dirty="0">
                <a:solidFill>
                  <a:srgbClr val="313131"/>
                </a:solidFill>
                <a:latin typeface="Arial"/>
                <a:cs typeface="Arial"/>
              </a:rPr>
              <a:t> </a:t>
            </a:r>
            <a:r>
              <a:rPr sz="1800" dirty="0">
                <a:solidFill>
                  <a:srgbClr val="313131"/>
                </a:solidFill>
                <a:latin typeface="Arial"/>
                <a:cs typeface="Arial"/>
              </a:rPr>
              <a:t>was</a:t>
            </a:r>
            <a:r>
              <a:rPr sz="1800" spc="-15" dirty="0">
                <a:solidFill>
                  <a:srgbClr val="313131"/>
                </a:solidFill>
                <a:latin typeface="Arial"/>
                <a:cs typeface="Arial"/>
              </a:rPr>
              <a:t> </a:t>
            </a:r>
            <a:r>
              <a:rPr sz="1800" dirty="0">
                <a:solidFill>
                  <a:srgbClr val="313131"/>
                </a:solidFill>
                <a:latin typeface="Arial"/>
                <a:cs typeface="Arial"/>
              </a:rPr>
              <a:t>officially</a:t>
            </a:r>
            <a:r>
              <a:rPr sz="1800" spc="-20" dirty="0">
                <a:solidFill>
                  <a:srgbClr val="313131"/>
                </a:solidFill>
                <a:latin typeface="Arial"/>
                <a:cs typeface="Arial"/>
              </a:rPr>
              <a:t> </a:t>
            </a:r>
            <a:r>
              <a:rPr sz="1800" spc="-10" dirty="0">
                <a:solidFill>
                  <a:srgbClr val="313131"/>
                </a:solidFill>
                <a:latin typeface="Arial"/>
                <a:cs typeface="Arial"/>
              </a:rPr>
              <a:t>released</a:t>
            </a:r>
            <a:endParaRPr sz="18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3964304" cy="513080"/>
          </a:xfrm>
          <a:prstGeom prst="rect">
            <a:avLst/>
          </a:prstGeom>
        </p:spPr>
        <p:txBody>
          <a:bodyPr vert="horz" wrap="square" lIns="0" tIns="12065" rIns="0" bIns="0" rtlCol="0">
            <a:spAutoFit/>
          </a:bodyPr>
          <a:lstStyle/>
          <a:p>
            <a:pPr marL="12700">
              <a:lnSpc>
                <a:spcPct val="100000"/>
              </a:lnSpc>
              <a:spcBef>
                <a:spcPts val="95"/>
              </a:spcBef>
            </a:pPr>
            <a:r>
              <a:rPr dirty="0"/>
              <a:t>Selenium</a:t>
            </a:r>
            <a:r>
              <a:rPr spc="-175" dirty="0"/>
              <a:t> </a:t>
            </a:r>
            <a:r>
              <a:rPr spc="-10" dirty="0"/>
              <a:t>WebDriver</a:t>
            </a:r>
          </a:p>
        </p:txBody>
      </p:sp>
      <p:sp>
        <p:nvSpPr>
          <p:cNvPr id="3" name="object 3"/>
          <p:cNvSpPr txBox="1"/>
          <p:nvPr/>
        </p:nvSpPr>
        <p:spPr>
          <a:xfrm>
            <a:off x="916939" y="1705436"/>
            <a:ext cx="8653145" cy="3731260"/>
          </a:xfrm>
          <a:prstGeom prst="rect">
            <a:avLst/>
          </a:prstGeom>
        </p:spPr>
        <p:txBody>
          <a:bodyPr vert="horz" wrap="square" lIns="0" tIns="29845" rIns="0" bIns="0" rtlCol="0">
            <a:spAutoFit/>
          </a:bodyPr>
          <a:lstStyle/>
          <a:p>
            <a:pPr marL="245745">
              <a:lnSpc>
                <a:spcPct val="100000"/>
              </a:lnSpc>
              <a:spcBef>
                <a:spcPts val="235"/>
              </a:spcBef>
            </a:pPr>
            <a:r>
              <a:rPr sz="2200" b="1" u="sng" spc="-10" dirty="0">
                <a:solidFill>
                  <a:srgbClr val="313131"/>
                </a:solidFill>
                <a:uFill>
                  <a:solidFill>
                    <a:srgbClr val="313131"/>
                  </a:solidFill>
                </a:uFill>
                <a:latin typeface="Arial"/>
                <a:cs typeface="Arial"/>
              </a:rPr>
              <a:t>Pros:</a:t>
            </a:r>
            <a:endParaRPr sz="2200">
              <a:latin typeface="Arial"/>
              <a:cs typeface="Arial"/>
            </a:endParaRPr>
          </a:p>
          <a:p>
            <a:pPr marL="241300" indent="-228600">
              <a:lnSpc>
                <a:spcPct val="100000"/>
              </a:lnSpc>
              <a:spcBef>
                <a:spcPts val="600"/>
              </a:spcBef>
              <a:buClr>
                <a:srgbClr val="E20613"/>
              </a:buClr>
              <a:buSzPct val="120454"/>
              <a:buFont typeface="Wingdings"/>
              <a:buChar char=""/>
              <a:tabLst>
                <a:tab pos="241300" algn="l"/>
              </a:tabLst>
            </a:pPr>
            <a:r>
              <a:rPr sz="2200" dirty="0">
                <a:solidFill>
                  <a:srgbClr val="313131"/>
                </a:solidFill>
                <a:latin typeface="Arial"/>
                <a:cs typeface="Arial"/>
              </a:rPr>
              <a:t>It’s</a:t>
            </a:r>
            <a:r>
              <a:rPr sz="2200" spc="-25" dirty="0">
                <a:solidFill>
                  <a:srgbClr val="313131"/>
                </a:solidFill>
                <a:latin typeface="Arial"/>
                <a:cs typeface="Arial"/>
              </a:rPr>
              <a:t> </a:t>
            </a:r>
            <a:r>
              <a:rPr sz="2200" dirty="0">
                <a:solidFill>
                  <a:srgbClr val="313131"/>
                </a:solidFill>
                <a:latin typeface="Arial"/>
                <a:cs typeface="Arial"/>
              </a:rPr>
              <a:t>totally</a:t>
            </a:r>
            <a:r>
              <a:rPr sz="2200" spc="-25" dirty="0">
                <a:solidFill>
                  <a:srgbClr val="313131"/>
                </a:solidFill>
                <a:latin typeface="Arial"/>
                <a:cs typeface="Arial"/>
              </a:rPr>
              <a:t> </a:t>
            </a:r>
            <a:r>
              <a:rPr sz="2200" spc="-10" dirty="0">
                <a:solidFill>
                  <a:srgbClr val="313131"/>
                </a:solidFill>
                <a:latin typeface="Arial"/>
                <a:cs typeface="Arial"/>
              </a:rPr>
              <a:t>free.</a:t>
            </a:r>
            <a:endParaRPr sz="2200">
              <a:latin typeface="Arial"/>
              <a:cs typeface="Arial"/>
            </a:endParaRPr>
          </a:p>
          <a:p>
            <a:pPr marL="241300" indent="-228600">
              <a:lnSpc>
                <a:spcPct val="100000"/>
              </a:lnSpc>
              <a:spcBef>
                <a:spcPts val="600"/>
              </a:spcBef>
              <a:buClr>
                <a:srgbClr val="E20613"/>
              </a:buClr>
              <a:buSzPct val="120454"/>
              <a:buFont typeface="Wingdings"/>
              <a:buChar char=""/>
              <a:tabLst>
                <a:tab pos="241300" algn="l"/>
                <a:tab pos="4899660" algn="l"/>
              </a:tabLst>
            </a:pPr>
            <a:r>
              <a:rPr sz="2200" dirty="0">
                <a:solidFill>
                  <a:srgbClr val="313131"/>
                </a:solidFill>
                <a:latin typeface="Arial"/>
                <a:cs typeface="Arial"/>
              </a:rPr>
              <a:t>Interacts</a:t>
            </a:r>
            <a:r>
              <a:rPr sz="2200" spc="-20" dirty="0">
                <a:solidFill>
                  <a:srgbClr val="313131"/>
                </a:solidFill>
                <a:latin typeface="Arial"/>
                <a:cs typeface="Arial"/>
              </a:rPr>
              <a:t> </a:t>
            </a:r>
            <a:r>
              <a:rPr sz="2200" dirty="0">
                <a:solidFill>
                  <a:srgbClr val="313131"/>
                </a:solidFill>
                <a:latin typeface="Arial"/>
                <a:cs typeface="Arial"/>
              </a:rPr>
              <a:t>with</a:t>
            </a:r>
            <a:r>
              <a:rPr sz="2200" spc="-145" dirty="0">
                <a:solidFill>
                  <a:srgbClr val="313131"/>
                </a:solidFill>
                <a:latin typeface="Arial"/>
                <a:cs typeface="Arial"/>
              </a:rPr>
              <a:t> </a:t>
            </a:r>
            <a:r>
              <a:rPr sz="2200" dirty="0">
                <a:solidFill>
                  <a:srgbClr val="313131"/>
                </a:solidFill>
                <a:latin typeface="Arial"/>
                <a:cs typeface="Arial"/>
              </a:rPr>
              <a:t>Application</a:t>
            </a:r>
            <a:r>
              <a:rPr sz="2200" spc="-35" dirty="0">
                <a:solidFill>
                  <a:srgbClr val="313131"/>
                </a:solidFill>
                <a:latin typeface="Arial"/>
                <a:cs typeface="Arial"/>
              </a:rPr>
              <a:t> </a:t>
            </a:r>
            <a:r>
              <a:rPr sz="2200" dirty="0">
                <a:solidFill>
                  <a:srgbClr val="313131"/>
                </a:solidFill>
                <a:latin typeface="Arial"/>
                <a:cs typeface="Arial"/>
              </a:rPr>
              <a:t>Under</a:t>
            </a:r>
            <a:r>
              <a:rPr sz="2200" spc="-50" dirty="0">
                <a:solidFill>
                  <a:srgbClr val="313131"/>
                </a:solidFill>
                <a:latin typeface="Arial"/>
                <a:cs typeface="Arial"/>
              </a:rPr>
              <a:t> </a:t>
            </a:r>
            <a:r>
              <a:rPr sz="2200" spc="-20" dirty="0">
                <a:solidFill>
                  <a:srgbClr val="313131"/>
                </a:solidFill>
                <a:latin typeface="Arial"/>
                <a:cs typeface="Arial"/>
              </a:rPr>
              <a:t>Test</a:t>
            </a:r>
            <a:r>
              <a:rPr sz="2200" dirty="0">
                <a:solidFill>
                  <a:srgbClr val="313131"/>
                </a:solidFill>
                <a:latin typeface="Arial"/>
                <a:cs typeface="Arial"/>
              </a:rPr>
              <a:t>	in</a:t>
            </a:r>
            <a:r>
              <a:rPr sz="2200" spc="-30" dirty="0">
                <a:solidFill>
                  <a:srgbClr val="313131"/>
                </a:solidFill>
                <a:latin typeface="Arial"/>
                <a:cs typeface="Arial"/>
              </a:rPr>
              <a:t> </a:t>
            </a:r>
            <a:r>
              <a:rPr sz="2200" dirty="0">
                <a:solidFill>
                  <a:srgbClr val="313131"/>
                </a:solidFill>
                <a:latin typeface="Arial"/>
                <a:cs typeface="Arial"/>
              </a:rPr>
              <a:t>a more realistic</a:t>
            </a:r>
            <a:r>
              <a:rPr sz="2200" spc="-20" dirty="0">
                <a:solidFill>
                  <a:srgbClr val="313131"/>
                </a:solidFill>
                <a:latin typeface="Arial"/>
                <a:cs typeface="Arial"/>
              </a:rPr>
              <a:t> way.</a:t>
            </a:r>
            <a:endParaRPr sz="2200">
              <a:latin typeface="Arial"/>
              <a:cs typeface="Arial"/>
            </a:endParaRPr>
          </a:p>
          <a:p>
            <a:pPr marL="241300" indent="-228600">
              <a:lnSpc>
                <a:spcPct val="100000"/>
              </a:lnSpc>
              <a:spcBef>
                <a:spcPts val="600"/>
              </a:spcBef>
              <a:buClr>
                <a:srgbClr val="E20613"/>
              </a:buClr>
              <a:buSzPct val="120454"/>
              <a:buFont typeface="Wingdings"/>
              <a:buChar char=""/>
              <a:tabLst>
                <a:tab pos="241300" algn="l"/>
              </a:tabLst>
            </a:pPr>
            <a:r>
              <a:rPr sz="2200" dirty="0">
                <a:solidFill>
                  <a:srgbClr val="313131"/>
                </a:solidFill>
                <a:latin typeface="Arial"/>
                <a:cs typeface="Arial"/>
              </a:rPr>
              <a:t>Supports</a:t>
            </a:r>
            <a:r>
              <a:rPr sz="2200" spc="-35" dirty="0">
                <a:solidFill>
                  <a:srgbClr val="313131"/>
                </a:solidFill>
                <a:latin typeface="Arial"/>
                <a:cs typeface="Arial"/>
              </a:rPr>
              <a:t> </a:t>
            </a:r>
            <a:r>
              <a:rPr sz="2200" dirty="0">
                <a:solidFill>
                  <a:srgbClr val="313131"/>
                </a:solidFill>
                <a:latin typeface="Arial"/>
                <a:cs typeface="Arial"/>
              </a:rPr>
              <a:t>multiple</a:t>
            </a:r>
            <a:r>
              <a:rPr sz="2200" spc="-35" dirty="0">
                <a:solidFill>
                  <a:srgbClr val="313131"/>
                </a:solidFill>
                <a:latin typeface="Arial"/>
                <a:cs typeface="Arial"/>
              </a:rPr>
              <a:t> </a:t>
            </a:r>
            <a:r>
              <a:rPr sz="2200" dirty="0">
                <a:solidFill>
                  <a:srgbClr val="313131"/>
                </a:solidFill>
                <a:latin typeface="Arial"/>
                <a:cs typeface="Arial"/>
              </a:rPr>
              <a:t>platforms,</a:t>
            </a:r>
            <a:r>
              <a:rPr sz="2200" spc="-20" dirty="0">
                <a:solidFill>
                  <a:srgbClr val="313131"/>
                </a:solidFill>
                <a:latin typeface="Arial"/>
                <a:cs typeface="Arial"/>
              </a:rPr>
              <a:t> </a:t>
            </a:r>
            <a:r>
              <a:rPr sz="2200" dirty="0">
                <a:solidFill>
                  <a:srgbClr val="313131"/>
                </a:solidFill>
                <a:latin typeface="Arial"/>
                <a:cs typeface="Arial"/>
              </a:rPr>
              <a:t>browsers</a:t>
            </a:r>
            <a:r>
              <a:rPr sz="2200" spc="-20" dirty="0">
                <a:solidFill>
                  <a:srgbClr val="313131"/>
                </a:solidFill>
                <a:latin typeface="Arial"/>
                <a:cs typeface="Arial"/>
              </a:rPr>
              <a:t> </a:t>
            </a:r>
            <a:r>
              <a:rPr sz="2200" dirty="0">
                <a:solidFill>
                  <a:srgbClr val="313131"/>
                </a:solidFill>
                <a:latin typeface="Arial"/>
                <a:cs typeface="Arial"/>
              </a:rPr>
              <a:t>and</a:t>
            </a:r>
            <a:r>
              <a:rPr sz="2200" spc="-25" dirty="0">
                <a:solidFill>
                  <a:srgbClr val="313131"/>
                </a:solidFill>
                <a:latin typeface="Arial"/>
                <a:cs typeface="Arial"/>
              </a:rPr>
              <a:t> </a:t>
            </a:r>
            <a:r>
              <a:rPr sz="2200" dirty="0">
                <a:solidFill>
                  <a:srgbClr val="313131"/>
                </a:solidFill>
                <a:latin typeface="Arial"/>
                <a:cs typeface="Arial"/>
              </a:rPr>
              <a:t>programming</a:t>
            </a:r>
            <a:r>
              <a:rPr sz="2200" spc="-5" dirty="0">
                <a:solidFill>
                  <a:srgbClr val="313131"/>
                </a:solidFill>
                <a:latin typeface="Arial"/>
                <a:cs typeface="Arial"/>
              </a:rPr>
              <a:t> </a:t>
            </a:r>
            <a:r>
              <a:rPr sz="2200" spc="-10" dirty="0">
                <a:solidFill>
                  <a:srgbClr val="313131"/>
                </a:solidFill>
                <a:latin typeface="Arial"/>
                <a:cs typeface="Arial"/>
              </a:rPr>
              <a:t>languages.</a:t>
            </a:r>
            <a:endParaRPr sz="2200">
              <a:latin typeface="Arial"/>
              <a:cs typeface="Arial"/>
            </a:endParaRPr>
          </a:p>
          <a:p>
            <a:pPr>
              <a:lnSpc>
                <a:spcPct val="100000"/>
              </a:lnSpc>
              <a:spcBef>
                <a:spcPts val="35"/>
              </a:spcBef>
              <a:buClr>
                <a:srgbClr val="E20613"/>
              </a:buClr>
              <a:buFont typeface="Wingdings"/>
              <a:buChar char=""/>
            </a:pPr>
            <a:endParaRPr sz="3650">
              <a:latin typeface="Arial"/>
              <a:cs typeface="Arial"/>
            </a:endParaRPr>
          </a:p>
          <a:p>
            <a:pPr marL="245745">
              <a:lnSpc>
                <a:spcPct val="100000"/>
              </a:lnSpc>
            </a:pPr>
            <a:r>
              <a:rPr sz="2200" b="1" u="sng" spc="-10" dirty="0">
                <a:solidFill>
                  <a:srgbClr val="313131"/>
                </a:solidFill>
                <a:uFill>
                  <a:solidFill>
                    <a:srgbClr val="313131"/>
                  </a:solidFill>
                </a:uFill>
                <a:latin typeface="Arial"/>
                <a:cs typeface="Arial"/>
              </a:rPr>
              <a:t>Cons:</a:t>
            </a:r>
            <a:endParaRPr sz="2200">
              <a:latin typeface="Arial"/>
              <a:cs typeface="Arial"/>
            </a:endParaRPr>
          </a:p>
          <a:p>
            <a:pPr marL="241300" indent="-228600">
              <a:lnSpc>
                <a:spcPct val="100000"/>
              </a:lnSpc>
              <a:spcBef>
                <a:spcPts val="600"/>
              </a:spcBef>
              <a:buClr>
                <a:srgbClr val="E20613"/>
              </a:buClr>
              <a:buSzPct val="120454"/>
              <a:buFont typeface="Wingdings"/>
              <a:buChar char=""/>
              <a:tabLst>
                <a:tab pos="241300" algn="l"/>
              </a:tabLst>
            </a:pPr>
            <a:r>
              <a:rPr sz="2200" dirty="0">
                <a:solidFill>
                  <a:srgbClr val="313131"/>
                </a:solidFill>
                <a:latin typeface="Arial"/>
                <a:cs typeface="Arial"/>
              </a:rPr>
              <a:t>Requires</a:t>
            </a:r>
            <a:r>
              <a:rPr sz="2200" spc="-35" dirty="0">
                <a:solidFill>
                  <a:srgbClr val="313131"/>
                </a:solidFill>
                <a:latin typeface="Arial"/>
                <a:cs typeface="Arial"/>
              </a:rPr>
              <a:t> </a:t>
            </a:r>
            <a:r>
              <a:rPr sz="2200" dirty="0">
                <a:solidFill>
                  <a:srgbClr val="313131"/>
                </a:solidFill>
                <a:latin typeface="Arial"/>
                <a:cs typeface="Arial"/>
              </a:rPr>
              <a:t>programming</a:t>
            </a:r>
            <a:r>
              <a:rPr sz="2200" spc="-15" dirty="0">
                <a:solidFill>
                  <a:srgbClr val="313131"/>
                </a:solidFill>
                <a:latin typeface="Arial"/>
                <a:cs typeface="Arial"/>
              </a:rPr>
              <a:t> </a:t>
            </a:r>
            <a:r>
              <a:rPr sz="2200" spc="-10" dirty="0">
                <a:solidFill>
                  <a:srgbClr val="313131"/>
                </a:solidFill>
                <a:latin typeface="Arial"/>
                <a:cs typeface="Arial"/>
              </a:rPr>
              <a:t>skill.</a:t>
            </a:r>
            <a:endParaRPr sz="2200">
              <a:latin typeface="Arial"/>
              <a:cs typeface="Arial"/>
            </a:endParaRPr>
          </a:p>
          <a:p>
            <a:pPr marL="241300" indent="-228600">
              <a:lnSpc>
                <a:spcPct val="100000"/>
              </a:lnSpc>
              <a:spcBef>
                <a:spcPts val="600"/>
              </a:spcBef>
              <a:buClr>
                <a:srgbClr val="E20613"/>
              </a:buClr>
              <a:buSzPct val="120454"/>
              <a:buFont typeface="Wingdings"/>
              <a:buChar char=""/>
              <a:tabLst>
                <a:tab pos="241300" algn="l"/>
              </a:tabLst>
            </a:pPr>
            <a:r>
              <a:rPr sz="2200" dirty="0">
                <a:solidFill>
                  <a:srgbClr val="313131"/>
                </a:solidFill>
                <a:latin typeface="Arial"/>
                <a:cs typeface="Arial"/>
              </a:rPr>
              <a:t>Only</a:t>
            </a:r>
            <a:r>
              <a:rPr sz="2200" spc="-20" dirty="0">
                <a:solidFill>
                  <a:srgbClr val="313131"/>
                </a:solidFill>
                <a:latin typeface="Arial"/>
                <a:cs typeface="Arial"/>
              </a:rPr>
              <a:t> </a:t>
            </a:r>
            <a:r>
              <a:rPr sz="2200" dirty="0">
                <a:solidFill>
                  <a:srgbClr val="313131"/>
                </a:solidFill>
                <a:latin typeface="Arial"/>
                <a:cs typeface="Arial"/>
              </a:rPr>
              <a:t>works</a:t>
            </a:r>
            <a:r>
              <a:rPr sz="2200" spc="-15" dirty="0">
                <a:solidFill>
                  <a:srgbClr val="313131"/>
                </a:solidFill>
                <a:latin typeface="Arial"/>
                <a:cs typeface="Arial"/>
              </a:rPr>
              <a:t> </a:t>
            </a:r>
            <a:r>
              <a:rPr sz="2200" dirty="0">
                <a:solidFill>
                  <a:srgbClr val="313131"/>
                </a:solidFill>
                <a:latin typeface="Arial"/>
                <a:cs typeface="Arial"/>
              </a:rPr>
              <a:t>with</a:t>
            </a:r>
            <a:r>
              <a:rPr sz="2200" spc="-15" dirty="0">
                <a:solidFill>
                  <a:srgbClr val="313131"/>
                </a:solidFill>
                <a:latin typeface="Arial"/>
                <a:cs typeface="Arial"/>
              </a:rPr>
              <a:t> </a:t>
            </a:r>
            <a:r>
              <a:rPr sz="2200" spc="-10" dirty="0">
                <a:solidFill>
                  <a:srgbClr val="313131"/>
                </a:solidFill>
                <a:latin typeface="Arial"/>
                <a:cs typeface="Arial"/>
              </a:rPr>
              <a:t>Web</a:t>
            </a:r>
            <a:r>
              <a:rPr sz="2200" spc="-130" dirty="0">
                <a:solidFill>
                  <a:srgbClr val="313131"/>
                </a:solidFill>
                <a:latin typeface="Arial"/>
                <a:cs typeface="Arial"/>
              </a:rPr>
              <a:t> </a:t>
            </a:r>
            <a:r>
              <a:rPr sz="2200" spc="-10" dirty="0">
                <a:solidFill>
                  <a:srgbClr val="313131"/>
                </a:solidFill>
                <a:latin typeface="Arial"/>
                <a:cs typeface="Arial"/>
              </a:rPr>
              <a:t>Application.</a:t>
            </a:r>
            <a:endParaRPr sz="2200">
              <a:latin typeface="Arial"/>
              <a:cs typeface="Arial"/>
            </a:endParaRPr>
          </a:p>
          <a:p>
            <a:pPr marL="241300" indent="-228600">
              <a:lnSpc>
                <a:spcPct val="100000"/>
              </a:lnSpc>
              <a:spcBef>
                <a:spcPts val="600"/>
              </a:spcBef>
              <a:buClr>
                <a:srgbClr val="E20613"/>
              </a:buClr>
              <a:buSzPct val="120454"/>
              <a:buFont typeface="Wingdings"/>
              <a:buChar char=""/>
              <a:tabLst>
                <a:tab pos="241300" algn="l"/>
              </a:tabLst>
            </a:pPr>
            <a:r>
              <a:rPr sz="2200" dirty="0">
                <a:solidFill>
                  <a:srgbClr val="313131"/>
                </a:solidFill>
                <a:latin typeface="Arial"/>
                <a:cs typeface="Arial"/>
              </a:rPr>
              <a:t>Open</a:t>
            </a:r>
            <a:r>
              <a:rPr sz="2200" spc="-35" dirty="0">
                <a:solidFill>
                  <a:srgbClr val="313131"/>
                </a:solidFill>
                <a:latin typeface="Arial"/>
                <a:cs typeface="Arial"/>
              </a:rPr>
              <a:t> </a:t>
            </a:r>
            <a:r>
              <a:rPr sz="2200" dirty="0">
                <a:solidFill>
                  <a:srgbClr val="313131"/>
                </a:solidFill>
                <a:latin typeface="Arial"/>
                <a:cs typeface="Arial"/>
              </a:rPr>
              <a:t>Source</a:t>
            </a:r>
            <a:r>
              <a:rPr sz="2200" spc="-70" dirty="0">
                <a:solidFill>
                  <a:srgbClr val="313131"/>
                </a:solidFill>
                <a:latin typeface="Arial"/>
                <a:cs typeface="Arial"/>
              </a:rPr>
              <a:t> </a:t>
            </a:r>
            <a:r>
              <a:rPr sz="2200" spc="-40" dirty="0">
                <a:solidFill>
                  <a:srgbClr val="313131"/>
                </a:solidFill>
                <a:latin typeface="Arial"/>
                <a:cs typeface="Arial"/>
              </a:rPr>
              <a:t>Tool</a:t>
            </a:r>
            <a:r>
              <a:rPr sz="2200" spc="-15" dirty="0">
                <a:solidFill>
                  <a:srgbClr val="313131"/>
                </a:solidFill>
                <a:latin typeface="Arial"/>
                <a:cs typeface="Arial"/>
              </a:rPr>
              <a:t> </a:t>
            </a:r>
            <a:r>
              <a:rPr sz="2200" dirty="0">
                <a:solidFill>
                  <a:srgbClr val="313131"/>
                </a:solidFill>
                <a:latin typeface="Arial"/>
                <a:cs typeface="Arial"/>
              </a:rPr>
              <a:t>difficult</a:t>
            </a:r>
            <a:r>
              <a:rPr sz="2200" spc="-45" dirty="0">
                <a:solidFill>
                  <a:srgbClr val="313131"/>
                </a:solidFill>
                <a:latin typeface="Arial"/>
                <a:cs typeface="Arial"/>
              </a:rPr>
              <a:t> </a:t>
            </a:r>
            <a:r>
              <a:rPr sz="2200" dirty="0">
                <a:solidFill>
                  <a:srgbClr val="313131"/>
                </a:solidFill>
                <a:latin typeface="Arial"/>
                <a:cs typeface="Arial"/>
              </a:rPr>
              <a:t>to</a:t>
            </a:r>
            <a:r>
              <a:rPr sz="2200" spc="-20" dirty="0">
                <a:solidFill>
                  <a:srgbClr val="313131"/>
                </a:solidFill>
                <a:latin typeface="Arial"/>
                <a:cs typeface="Arial"/>
              </a:rPr>
              <a:t> </a:t>
            </a:r>
            <a:r>
              <a:rPr sz="2200" dirty="0">
                <a:solidFill>
                  <a:srgbClr val="313131"/>
                </a:solidFill>
                <a:latin typeface="Arial"/>
                <a:cs typeface="Arial"/>
              </a:rPr>
              <a:t>get</a:t>
            </a:r>
            <a:r>
              <a:rPr sz="2200" spc="-30" dirty="0">
                <a:solidFill>
                  <a:srgbClr val="313131"/>
                </a:solidFill>
                <a:latin typeface="Arial"/>
                <a:cs typeface="Arial"/>
              </a:rPr>
              <a:t> </a:t>
            </a:r>
            <a:r>
              <a:rPr sz="2200" dirty="0">
                <a:solidFill>
                  <a:srgbClr val="313131"/>
                </a:solidFill>
                <a:latin typeface="Arial"/>
                <a:cs typeface="Arial"/>
              </a:rPr>
              <a:t>the</a:t>
            </a:r>
            <a:r>
              <a:rPr sz="2200" spc="-20" dirty="0">
                <a:solidFill>
                  <a:srgbClr val="313131"/>
                </a:solidFill>
                <a:latin typeface="Arial"/>
                <a:cs typeface="Arial"/>
              </a:rPr>
              <a:t> </a:t>
            </a:r>
            <a:r>
              <a:rPr sz="2200" dirty="0">
                <a:solidFill>
                  <a:srgbClr val="313131"/>
                </a:solidFill>
                <a:latin typeface="Arial"/>
                <a:cs typeface="Arial"/>
              </a:rPr>
              <a:t>immediate</a:t>
            </a:r>
            <a:r>
              <a:rPr sz="2200" spc="-35" dirty="0">
                <a:solidFill>
                  <a:srgbClr val="313131"/>
                </a:solidFill>
                <a:latin typeface="Arial"/>
                <a:cs typeface="Arial"/>
              </a:rPr>
              <a:t> </a:t>
            </a:r>
            <a:r>
              <a:rPr sz="2200" spc="-10" dirty="0">
                <a:solidFill>
                  <a:srgbClr val="313131"/>
                </a:solidFill>
                <a:latin typeface="Arial"/>
                <a:cs typeface="Arial"/>
              </a:rPr>
              <a:t>support.</a:t>
            </a:r>
            <a:endParaRPr sz="2200">
              <a:latin typeface="Arial"/>
              <a:cs typeface="Arial"/>
            </a:endParaRPr>
          </a:p>
        </p:txBody>
      </p:sp>
      <p:pic>
        <p:nvPicPr>
          <p:cNvPr id="4" name="object 4"/>
          <p:cNvPicPr/>
          <p:nvPr/>
        </p:nvPicPr>
        <p:blipFill>
          <a:blip r:embed="rId2" cstate="print"/>
          <a:stretch>
            <a:fillRect/>
          </a:stretch>
        </p:blipFill>
        <p:spPr>
          <a:xfrm>
            <a:off x="647700" y="3846576"/>
            <a:ext cx="380999" cy="380999"/>
          </a:xfrm>
          <a:prstGeom prst="rect">
            <a:avLst/>
          </a:prstGeom>
        </p:spPr>
      </p:pic>
      <p:pic>
        <p:nvPicPr>
          <p:cNvPr id="5" name="object 5"/>
          <p:cNvPicPr/>
          <p:nvPr/>
        </p:nvPicPr>
        <p:blipFill>
          <a:blip r:embed="rId3" cstate="print"/>
          <a:stretch>
            <a:fillRect/>
          </a:stretch>
        </p:blipFill>
        <p:spPr>
          <a:xfrm>
            <a:off x="647700" y="1661159"/>
            <a:ext cx="380999" cy="3809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3469004" cy="635635"/>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FFFFFF"/>
                </a:solidFill>
              </a:rPr>
              <a:t>Selenium</a:t>
            </a:r>
            <a:r>
              <a:rPr sz="4000" spc="-35" dirty="0">
                <a:solidFill>
                  <a:srgbClr val="FFFFFF"/>
                </a:solidFill>
              </a:rPr>
              <a:t> </a:t>
            </a:r>
            <a:r>
              <a:rPr sz="4000" spc="-20" dirty="0">
                <a:solidFill>
                  <a:srgbClr val="FFFFFF"/>
                </a:solidFill>
              </a:rPr>
              <a:t>Grid</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560601"/>
            <a:ext cx="12191999" cy="297398"/>
          </a:xfrm>
          <a:prstGeom prst="rect">
            <a:avLst/>
          </a:prstGeom>
        </p:spPr>
      </p:pic>
      <p:sp>
        <p:nvSpPr>
          <p:cNvPr id="3" name="object 3"/>
          <p:cNvSpPr txBox="1">
            <a:spLocks noGrp="1"/>
          </p:cNvSpPr>
          <p:nvPr>
            <p:ph type="title"/>
          </p:nvPr>
        </p:nvSpPr>
        <p:spPr>
          <a:xfrm>
            <a:off x="915499" y="379030"/>
            <a:ext cx="2778760" cy="513080"/>
          </a:xfrm>
          <a:prstGeom prst="rect">
            <a:avLst/>
          </a:prstGeom>
        </p:spPr>
        <p:txBody>
          <a:bodyPr vert="horz" wrap="square" lIns="0" tIns="12065" rIns="0" bIns="0" rtlCol="0">
            <a:spAutoFit/>
          </a:bodyPr>
          <a:lstStyle/>
          <a:p>
            <a:pPr marL="12700">
              <a:lnSpc>
                <a:spcPct val="100000"/>
              </a:lnSpc>
              <a:spcBef>
                <a:spcPts val="95"/>
              </a:spcBef>
            </a:pPr>
            <a:r>
              <a:rPr dirty="0"/>
              <a:t>Selenium</a:t>
            </a:r>
            <a:r>
              <a:rPr spc="-165" dirty="0"/>
              <a:t> </a:t>
            </a:r>
            <a:r>
              <a:rPr spc="-20" dirty="0"/>
              <a:t>Grid</a:t>
            </a:r>
          </a:p>
        </p:txBody>
      </p:sp>
      <p:pic>
        <p:nvPicPr>
          <p:cNvPr id="4" name="object 4"/>
          <p:cNvPicPr/>
          <p:nvPr/>
        </p:nvPicPr>
        <p:blipFill>
          <a:blip r:embed="rId3" cstate="print"/>
          <a:stretch>
            <a:fillRect/>
          </a:stretch>
        </p:blipFill>
        <p:spPr>
          <a:xfrm>
            <a:off x="2298741" y="1390650"/>
            <a:ext cx="7089860" cy="43902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2778760" cy="513080"/>
          </a:xfrm>
          <a:prstGeom prst="rect">
            <a:avLst/>
          </a:prstGeom>
        </p:spPr>
        <p:txBody>
          <a:bodyPr vert="horz" wrap="square" lIns="0" tIns="12065" rIns="0" bIns="0" rtlCol="0">
            <a:spAutoFit/>
          </a:bodyPr>
          <a:lstStyle/>
          <a:p>
            <a:pPr marL="12700">
              <a:lnSpc>
                <a:spcPct val="100000"/>
              </a:lnSpc>
              <a:spcBef>
                <a:spcPts val="95"/>
              </a:spcBef>
            </a:pPr>
            <a:r>
              <a:rPr dirty="0"/>
              <a:t>Selenium</a:t>
            </a:r>
            <a:r>
              <a:rPr spc="-165" dirty="0"/>
              <a:t> </a:t>
            </a:r>
            <a:r>
              <a:rPr spc="-20" dirty="0"/>
              <a:t>Grid</a:t>
            </a:r>
          </a:p>
        </p:txBody>
      </p:sp>
      <p:sp>
        <p:nvSpPr>
          <p:cNvPr id="3" name="object 3"/>
          <p:cNvSpPr txBox="1"/>
          <p:nvPr/>
        </p:nvSpPr>
        <p:spPr>
          <a:xfrm>
            <a:off x="916939" y="1309515"/>
            <a:ext cx="9202420" cy="3470275"/>
          </a:xfrm>
          <a:prstGeom prst="rect">
            <a:avLst/>
          </a:prstGeom>
        </p:spPr>
        <p:txBody>
          <a:bodyPr vert="horz" wrap="square" lIns="0" tIns="18415" rIns="0" bIns="0" rtlCol="0">
            <a:spAutoFit/>
          </a:bodyPr>
          <a:lstStyle/>
          <a:p>
            <a:pPr marL="241300" indent="-228600">
              <a:lnSpc>
                <a:spcPct val="100000"/>
              </a:lnSpc>
              <a:spcBef>
                <a:spcPts val="145"/>
              </a:spcBef>
              <a:buClr>
                <a:srgbClr val="E20613"/>
              </a:buClr>
              <a:buSzPct val="119642"/>
              <a:buFont typeface="Wingdings"/>
              <a:buChar char=""/>
              <a:tabLst>
                <a:tab pos="241300" algn="l"/>
              </a:tabLst>
            </a:pPr>
            <a:r>
              <a:rPr sz="2800" dirty="0">
                <a:solidFill>
                  <a:srgbClr val="313131"/>
                </a:solidFill>
                <a:latin typeface="Arial"/>
                <a:cs typeface="Arial"/>
              </a:rPr>
              <a:t>Purposes</a:t>
            </a:r>
            <a:r>
              <a:rPr sz="2800" spc="-10" dirty="0">
                <a:solidFill>
                  <a:srgbClr val="313131"/>
                </a:solidFill>
                <a:latin typeface="Arial"/>
                <a:cs typeface="Arial"/>
              </a:rPr>
              <a:t> </a:t>
            </a:r>
            <a:r>
              <a:rPr sz="2800" dirty="0">
                <a:solidFill>
                  <a:srgbClr val="313131"/>
                </a:solidFill>
                <a:latin typeface="Arial"/>
                <a:cs typeface="Arial"/>
              </a:rPr>
              <a:t>and</a:t>
            </a:r>
            <a:r>
              <a:rPr sz="2800" spc="10" dirty="0">
                <a:solidFill>
                  <a:srgbClr val="313131"/>
                </a:solidFill>
                <a:latin typeface="Arial"/>
                <a:cs typeface="Arial"/>
              </a:rPr>
              <a:t> </a:t>
            </a:r>
            <a:r>
              <a:rPr sz="2800" dirty="0">
                <a:solidFill>
                  <a:srgbClr val="313131"/>
                </a:solidFill>
                <a:latin typeface="Arial"/>
                <a:cs typeface="Arial"/>
              </a:rPr>
              <a:t>main </a:t>
            </a:r>
            <a:r>
              <a:rPr sz="2800" spc="-10" dirty="0">
                <a:solidFill>
                  <a:srgbClr val="313131"/>
                </a:solidFill>
                <a:latin typeface="Arial"/>
                <a:cs typeface="Arial"/>
              </a:rPr>
              <a:t>functionalities</a:t>
            </a:r>
            <a:endParaRPr sz="2800">
              <a:latin typeface="Arial"/>
              <a:cs typeface="Arial"/>
            </a:endParaRPr>
          </a:p>
          <a:p>
            <a:pPr marL="698500" lvl="1" indent="-228600">
              <a:lnSpc>
                <a:spcPct val="100000"/>
              </a:lnSpc>
              <a:spcBef>
                <a:spcPts val="395"/>
              </a:spcBef>
              <a:buClr>
                <a:srgbClr val="566BE2"/>
              </a:buClr>
              <a:buFont typeface="Calibri"/>
              <a:buChar char="-"/>
              <a:tabLst>
                <a:tab pos="697865" algn="l"/>
                <a:tab pos="698500" algn="l"/>
              </a:tabLst>
            </a:pPr>
            <a:r>
              <a:rPr sz="2400" dirty="0">
                <a:solidFill>
                  <a:srgbClr val="313131"/>
                </a:solidFill>
                <a:latin typeface="Arial"/>
                <a:cs typeface="Arial"/>
              </a:rPr>
              <a:t>Central</a:t>
            </a:r>
            <a:r>
              <a:rPr sz="2400" spc="-15" dirty="0">
                <a:solidFill>
                  <a:srgbClr val="313131"/>
                </a:solidFill>
                <a:latin typeface="Arial"/>
                <a:cs typeface="Arial"/>
              </a:rPr>
              <a:t> </a:t>
            </a:r>
            <a:r>
              <a:rPr sz="2400" dirty="0">
                <a:solidFill>
                  <a:srgbClr val="313131"/>
                </a:solidFill>
                <a:latin typeface="Arial"/>
                <a:cs typeface="Arial"/>
              </a:rPr>
              <a:t>entry</a:t>
            </a:r>
            <a:r>
              <a:rPr sz="2400" spc="-15" dirty="0">
                <a:solidFill>
                  <a:srgbClr val="313131"/>
                </a:solidFill>
                <a:latin typeface="Arial"/>
                <a:cs typeface="Arial"/>
              </a:rPr>
              <a:t> </a:t>
            </a:r>
            <a:r>
              <a:rPr sz="2400" dirty="0">
                <a:solidFill>
                  <a:srgbClr val="313131"/>
                </a:solidFill>
                <a:latin typeface="Arial"/>
                <a:cs typeface="Arial"/>
              </a:rPr>
              <a:t>point</a:t>
            </a:r>
            <a:r>
              <a:rPr sz="2400" spc="-5" dirty="0">
                <a:solidFill>
                  <a:srgbClr val="313131"/>
                </a:solidFill>
                <a:latin typeface="Arial"/>
                <a:cs typeface="Arial"/>
              </a:rPr>
              <a:t> </a:t>
            </a:r>
            <a:r>
              <a:rPr sz="2400" dirty="0">
                <a:solidFill>
                  <a:srgbClr val="313131"/>
                </a:solidFill>
                <a:latin typeface="Arial"/>
                <a:cs typeface="Arial"/>
              </a:rPr>
              <a:t>for</a:t>
            </a:r>
            <a:r>
              <a:rPr sz="2400" spc="-25" dirty="0">
                <a:solidFill>
                  <a:srgbClr val="313131"/>
                </a:solidFill>
                <a:latin typeface="Arial"/>
                <a:cs typeface="Arial"/>
              </a:rPr>
              <a:t> </a:t>
            </a:r>
            <a:r>
              <a:rPr sz="2400" dirty="0">
                <a:solidFill>
                  <a:srgbClr val="313131"/>
                </a:solidFill>
                <a:latin typeface="Arial"/>
                <a:cs typeface="Arial"/>
              </a:rPr>
              <a:t>all</a:t>
            </a:r>
            <a:r>
              <a:rPr sz="2400" spc="-5" dirty="0">
                <a:solidFill>
                  <a:srgbClr val="313131"/>
                </a:solidFill>
                <a:latin typeface="Arial"/>
                <a:cs typeface="Arial"/>
              </a:rPr>
              <a:t> </a:t>
            </a:r>
            <a:r>
              <a:rPr sz="2400" spc="-10" dirty="0">
                <a:solidFill>
                  <a:srgbClr val="313131"/>
                </a:solidFill>
                <a:latin typeface="Arial"/>
                <a:cs typeface="Arial"/>
              </a:rPr>
              <a:t>tests</a:t>
            </a:r>
            <a:endParaRPr sz="2400">
              <a:latin typeface="Arial"/>
              <a:cs typeface="Arial"/>
            </a:endParaRPr>
          </a:p>
          <a:p>
            <a:pPr marL="697865" marR="5080" lvl="1" indent="-228600">
              <a:lnSpc>
                <a:spcPct val="100000"/>
              </a:lnSpc>
              <a:spcBef>
                <a:spcPts val="505"/>
              </a:spcBef>
              <a:buClr>
                <a:srgbClr val="566BE2"/>
              </a:buClr>
              <a:buFont typeface="Calibri"/>
              <a:buChar char="-"/>
              <a:tabLst>
                <a:tab pos="697865" algn="l"/>
                <a:tab pos="698500" algn="l"/>
              </a:tabLst>
            </a:pPr>
            <a:r>
              <a:rPr sz="2400" dirty="0">
                <a:solidFill>
                  <a:srgbClr val="313131"/>
                </a:solidFill>
                <a:latin typeface="Arial"/>
                <a:cs typeface="Arial"/>
              </a:rPr>
              <a:t>Management and</a:t>
            </a:r>
            <a:r>
              <a:rPr sz="2400" spc="-10" dirty="0">
                <a:solidFill>
                  <a:srgbClr val="313131"/>
                </a:solidFill>
                <a:latin typeface="Arial"/>
                <a:cs typeface="Arial"/>
              </a:rPr>
              <a:t> </a:t>
            </a:r>
            <a:r>
              <a:rPr sz="2400" dirty="0">
                <a:solidFill>
                  <a:srgbClr val="313131"/>
                </a:solidFill>
                <a:latin typeface="Arial"/>
                <a:cs typeface="Arial"/>
              </a:rPr>
              <a:t>control</a:t>
            </a:r>
            <a:r>
              <a:rPr sz="2400" spc="-5" dirty="0">
                <a:solidFill>
                  <a:srgbClr val="313131"/>
                </a:solidFill>
                <a:latin typeface="Arial"/>
                <a:cs typeface="Arial"/>
              </a:rPr>
              <a:t> </a:t>
            </a:r>
            <a:r>
              <a:rPr sz="2400" dirty="0">
                <a:solidFill>
                  <a:srgbClr val="313131"/>
                </a:solidFill>
                <a:latin typeface="Arial"/>
                <a:cs typeface="Arial"/>
              </a:rPr>
              <a:t>of</a:t>
            </a:r>
            <a:r>
              <a:rPr sz="2400" spc="-2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nodes /</a:t>
            </a:r>
            <a:r>
              <a:rPr sz="2400" spc="-30" dirty="0">
                <a:solidFill>
                  <a:srgbClr val="313131"/>
                </a:solidFill>
                <a:latin typeface="Arial"/>
                <a:cs typeface="Arial"/>
              </a:rPr>
              <a:t> </a:t>
            </a:r>
            <a:r>
              <a:rPr sz="2400" dirty="0">
                <a:solidFill>
                  <a:srgbClr val="313131"/>
                </a:solidFill>
                <a:latin typeface="Arial"/>
                <a:cs typeface="Arial"/>
              </a:rPr>
              <a:t>environment</a:t>
            </a:r>
            <a:r>
              <a:rPr sz="2400" spc="5" dirty="0">
                <a:solidFill>
                  <a:srgbClr val="313131"/>
                </a:solidFill>
                <a:latin typeface="Arial"/>
                <a:cs typeface="Arial"/>
              </a:rPr>
              <a:t> </a:t>
            </a:r>
            <a:r>
              <a:rPr sz="2400" dirty="0">
                <a:solidFill>
                  <a:srgbClr val="313131"/>
                </a:solidFill>
                <a:latin typeface="Arial"/>
                <a:cs typeface="Arial"/>
              </a:rPr>
              <a:t>where</a:t>
            </a:r>
            <a:r>
              <a:rPr sz="2400" spc="-5" dirty="0">
                <a:solidFill>
                  <a:srgbClr val="313131"/>
                </a:solidFill>
                <a:latin typeface="Arial"/>
                <a:cs typeface="Arial"/>
              </a:rPr>
              <a:t> </a:t>
            </a:r>
            <a:r>
              <a:rPr sz="2400" spc="-25" dirty="0">
                <a:solidFill>
                  <a:srgbClr val="313131"/>
                </a:solidFill>
                <a:latin typeface="Arial"/>
                <a:cs typeface="Arial"/>
              </a:rPr>
              <a:t>the </a:t>
            </a:r>
            <a:r>
              <a:rPr sz="2400" dirty="0">
                <a:solidFill>
                  <a:srgbClr val="313131"/>
                </a:solidFill>
                <a:latin typeface="Arial"/>
                <a:cs typeface="Arial"/>
              </a:rPr>
              <a:t>browsers</a:t>
            </a:r>
            <a:r>
              <a:rPr sz="2400" spc="-20" dirty="0">
                <a:solidFill>
                  <a:srgbClr val="313131"/>
                </a:solidFill>
                <a:latin typeface="Arial"/>
                <a:cs typeface="Arial"/>
              </a:rPr>
              <a:t> </a:t>
            </a:r>
            <a:r>
              <a:rPr sz="2400" spc="-25" dirty="0">
                <a:solidFill>
                  <a:srgbClr val="313131"/>
                </a:solidFill>
                <a:latin typeface="Arial"/>
                <a:cs typeface="Arial"/>
              </a:rPr>
              <a:t>run</a:t>
            </a:r>
            <a:endParaRPr sz="2400">
              <a:latin typeface="Arial"/>
              <a:cs typeface="Arial"/>
            </a:endParaRPr>
          </a:p>
          <a:p>
            <a:pPr marL="698500" lvl="1" indent="-228600">
              <a:lnSpc>
                <a:spcPct val="100000"/>
              </a:lnSpc>
              <a:spcBef>
                <a:spcPts val="495"/>
              </a:spcBef>
              <a:buClr>
                <a:srgbClr val="566BE2"/>
              </a:buClr>
              <a:buFont typeface="Calibri"/>
              <a:buChar char="-"/>
              <a:tabLst>
                <a:tab pos="697865" algn="l"/>
                <a:tab pos="698500" algn="l"/>
              </a:tabLst>
            </a:pPr>
            <a:r>
              <a:rPr sz="2400" spc="-10" dirty="0">
                <a:solidFill>
                  <a:srgbClr val="313131"/>
                </a:solidFill>
                <a:latin typeface="Arial"/>
                <a:cs typeface="Arial"/>
              </a:rPr>
              <a:t>Scaling</a:t>
            </a:r>
            <a:endParaRPr sz="2400">
              <a:latin typeface="Arial"/>
              <a:cs typeface="Arial"/>
            </a:endParaRPr>
          </a:p>
          <a:p>
            <a:pPr marL="698500" lvl="1" indent="-228600">
              <a:lnSpc>
                <a:spcPct val="100000"/>
              </a:lnSpc>
              <a:spcBef>
                <a:spcPts val="500"/>
              </a:spcBef>
              <a:buClr>
                <a:srgbClr val="566BE2"/>
              </a:buClr>
              <a:buFont typeface="Calibri"/>
              <a:buChar char="-"/>
              <a:tabLst>
                <a:tab pos="697865" algn="l"/>
                <a:tab pos="698500" algn="l"/>
              </a:tabLst>
            </a:pPr>
            <a:r>
              <a:rPr sz="2400" dirty="0">
                <a:solidFill>
                  <a:srgbClr val="313131"/>
                </a:solidFill>
                <a:latin typeface="Arial"/>
                <a:cs typeface="Arial"/>
              </a:rPr>
              <a:t>Running tests</a:t>
            </a:r>
            <a:r>
              <a:rPr sz="2400" spc="-25" dirty="0">
                <a:solidFill>
                  <a:srgbClr val="313131"/>
                </a:solidFill>
                <a:latin typeface="Arial"/>
                <a:cs typeface="Arial"/>
              </a:rPr>
              <a:t> </a:t>
            </a:r>
            <a:r>
              <a:rPr sz="2400" dirty="0">
                <a:solidFill>
                  <a:srgbClr val="313131"/>
                </a:solidFill>
                <a:latin typeface="Arial"/>
                <a:cs typeface="Arial"/>
              </a:rPr>
              <a:t>in</a:t>
            </a:r>
            <a:r>
              <a:rPr sz="2400" spc="-10" dirty="0">
                <a:solidFill>
                  <a:srgbClr val="313131"/>
                </a:solidFill>
                <a:latin typeface="Arial"/>
                <a:cs typeface="Arial"/>
              </a:rPr>
              <a:t> parallel</a:t>
            </a:r>
            <a:endParaRPr sz="2400">
              <a:latin typeface="Arial"/>
              <a:cs typeface="Arial"/>
            </a:endParaRPr>
          </a:p>
          <a:p>
            <a:pPr marL="698500" lvl="1" indent="-228600">
              <a:lnSpc>
                <a:spcPct val="100000"/>
              </a:lnSpc>
              <a:spcBef>
                <a:spcPts val="505"/>
              </a:spcBef>
              <a:buClr>
                <a:srgbClr val="566BE2"/>
              </a:buClr>
              <a:buFont typeface="Calibri"/>
              <a:buChar char="-"/>
              <a:tabLst>
                <a:tab pos="697865" algn="l"/>
                <a:tab pos="698500" algn="l"/>
              </a:tabLst>
            </a:pPr>
            <a:r>
              <a:rPr sz="2400" spc="-10" dirty="0">
                <a:solidFill>
                  <a:srgbClr val="313131"/>
                </a:solidFill>
                <a:latin typeface="Arial"/>
                <a:cs typeface="Arial"/>
              </a:rPr>
              <a:t>Cross-</a:t>
            </a:r>
            <a:r>
              <a:rPr sz="2400" dirty="0">
                <a:solidFill>
                  <a:srgbClr val="313131"/>
                </a:solidFill>
                <a:latin typeface="Arial"/>
                <a:cs typeface="Arial"/>
              </a:rPr>
              <a:t>platform</a:t>
            </a:r>
            <a:r>
              <a:rPr sz="2400" spc="25" dirty="0">
                <a:solidFill>
                  <a:srgbClr val="313131"/>
                </a:solidFill>
                <a:latin typeface="Arial"/>
                <a:cs typeface="Arial"/>
              </a:rPr>
              <a:t> </a:t>
            </a:r>
            <a:r>
              <a:rPr sz="2400" spc="-10" dirty="0">
                <a:solidFill>
                  <a:srgbClr val="313131"/>
                </a:solidFill>
                <a:latin typeface="Arial"/>
                <a:cs typeface="Arial"/>
              </a:rPr>
              <a:t>testing</a:t>
            </a:r>
            <a:endParaRPr sz="2400">
              <a:latin typeface="Arial"/>
              <a:cs typeface="Arial"/>
            </a:endParaRPr>
          </a:p>
          <a:p>
            <a:pPr marL="697865" lvl="1" indent="-229235">
              <a:lnSpc>
                <a:spcPct val="100000"/>
              </a:lnSpc>
              <a:spcBef>
                <a:spcPts val="495"/>
              </a:spcBef>
              <a:buClr>
                <a:srgbClr val="566BE2"/>
              </a:buClr>
              <a:buFont typeface="Calibri"/>
              <a:buChar char="-"/>
              <a:tabLst>
                <a:tab pos="697865" algn="l"/>
                <a:tab pos="698500" algn="l"/>
              </a:tabLst>
            </a:pPr>
            <a:r>
              <a:rPr sz="2400" dirty="0">
                <a:solidFill>
                  <a:srgbClr val="313131"/>
                </a:solidFill>
                <a:latin typeface="Arial"/>
                <a:cs typeface="Arial"/>
              </a:rPr>
              <a:t>Load</a:t>
            </a:r>
            <a:r>
              <a:rPr sz="2400" spc="-5" dirty="0">
                <a:solidFill>
                  <a:srgbClr val="313131"/>
                </a:solidFill>
                <a:latin typeface="Arial"/>
                <a:cs typeface="Arial"/>
              </a:rPr>
              <a:t> </a:t>
            </a:r>
            <a:r>
              <a:rPr sz="2400" spc="-10" dirty="0">
                <a:solidFill>
                  <a:srgbClr val="313131"/>
                </a:solidFill>
                <a:latin typeface="Arial"/>
                <a:cs typeface="Arial"/>
              </a:rPr>
              <a:t>balancing</a:t>
            </a:r>
            <a:endParaRPr sz="24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07369" y="1241417"/>
            <a:ext cx="2418080" cy="315595"/>
          </a:xfrm>
          <a:prstGeom prst="rect">
            <a:avLst/>
          </a:prstGeom>
        </p:spPr>
        <p:txBody>
          <a:bodyPr vert="horz" wrap="square" lIns="0" tIns="0" rIns="0" bIns="0" rtlCol="0">
            <a:spAutoFit/>
          </a:bodyPr>
          <a:lstStyle/>
          <a:p>
            <a:pPr marL="12700">
              <a:lnSpc>
                <a:spcPts val="2450"/>
              </a:lnSpc>
              <a:tabLst>
                <a:tab pos="526415" algn="l"/>
              </a:tabLst>
            </a:pPr>
            <a:r>
              <a:rPr sz="2250" b="0" spc="-25" dirty="0">
                <a:latin typeface="Arial"/>
                <a:cs typeface="Arial"/>
              </a:rPr>
              <a:t>1.</a:t>
            </a:r>
            <a:r>
              <a:rPr sz="2250" b="0" dirty="0">
                <a:latin typeface="Arial"/>
                <a:cs typeface="Arial"/>
              </a:rPr>
              <a:t>	</a:t>
            </a:r>
            <a:r>
              <a:rPr sz="1900" b="0" dirty="0">
                <a:solidFill>
                  <a:srgbClr val="313131"/>
                </a:solidFill>
                <a:latin typeface="Arial"/>
                <a:cs typeface="Arial"/>
              </a:rPr>
              <a:t>What</a:t>
            </a:r>
            <a:r>
              <a:rPr sz="1900" b="0" spc="-10" dirty="0">
                <a:solidFill>
                  <a:srgbClr val="313131"/>
                </a:solidFill>
                <a:latin typeface="Arial"/>
                <a:cs typeface="Arial"/>
              </a:rPr>
              <a:t> </a:t>
            </a:r>
            <a:r>
              <a:rPr sz="1900" b="0" dirty="0">
                <a:solidFill>
                  <a:srgbClr val="313131"/>
                </a:solidFill>
                <a:latin typeface="Arial"/>
                <a:cs typeface="Arial"/>
              </a:rPr>
              <a:t>is</a:t>
            </a:r>
            <a:r>
              <a:rPr sz="1900" b="0" spc="-10" dirty="0">
                <a:solidFill>
                  <a:srgbClr val="313131"/>
                </a:solidFill>
                <a:latin typeface="Arial"/>
                <a:cs typeface="Arial"/>
              </a:rPr>
              <a:t> Selenium</a:t>
            </a:r>
            <a:endParaRPr sz="1900">
              <a:latin typeface="Arial"/>
              <a:cs typeface="Arial"/>
            </a:endParaRPr>
          </a:p>
        </p:txBody>
      </p:sp>
      <p:sp>
        <p:nvSpPr>
          <p:cNvPr id="3" name="object 3"/>
          <p:cNvSpPr txBox="1"/>
          <p:nvPr/>
        </p:nvSpPr>
        <p:spPr>
          <a:xfrm>
            <a:off x="7507369" y="1532101"/>
            <a:ext cx="3746500" cy="3266920"/>
          </a:xfrm>
          <a:prstGeom prst="rect">
            <a:avLst/>
          </a:prstGeom>
        </p:spPr>
        <p:txBody>
          <a:bodyPr vert="horz" wrap="square" lIns="0" tIns="50165" rIns="0" bIns="0" rtlCol="0">
            <a:spAutoFit/>
          </a:bodyPr>
          <a:lstStyle/>
          <a:p>
            <a:pPr marL="697865" indent="-228600">
              <a:lnSpc>
                <a:spcPct val="100000"/>
              </a:lnSpc>
              <a:spcBef>
                <a:spcPts val="395"/>
              </a:spcBef>
              <a:buClr>
                <a:srgbClr val="566BE2"/>
              </a:buClr>
              <a:buFont typeface="Calibri"/>
              <a:buChar char="-"/>
              <a:tabLst>
                <a:tab pos="697865" algn="l"/>
                <a:tab pos="698500" algn="l"/>
              </a:tabLst>
            </a:pPr>
            <a:r>
              <a:rPr sz="1700" dirty="0">
                <a:solidFill>
                  <a:srgbClr val="313131"/>
                </a:solidFill>
                <a:latin typeface="Arial"/>
                <a:cs typeface="Arial"/>
              </a:rPr>
              <a:t>Selenium</a:t>
            </a:r>
            <a:r>
              <a:rPr sz="1700" spc="-65" dirty="0">
                <a:solidFill>
                  <a:srgbClr val="313131"/>
                </a:solidFill>
                <a:latin typeface="Arial"/>
                <a:cs typeface="Arial"/>
              </a:rPr>
              <a:t> </a:t>
            </a:r>
            <a:r>
              <a:rPr sz="1700" spc="-25" dirty="0">
                <a:solidFill>
                  <a:srgbClr val="313131"/>
                </a:solidFill>
                <a:latin typeface="Arial"/>
                <a:cs typeface="Arial"/>
              </a:rPr>
              <a:t>IDE</a:t>
            </a:r>
            <a:endParaRPr sz="1700" dirty="0">
              <a:latin typeface="Arial"/>
              <a:cs typeface="Arial"/>
            </a:endParaRPr>
          </a:p>
          <a:p>
            <a:pPr marL="697865" indent="-228600">
              <a:lnSpc>
                <a:spcPct val="100000"/>
              </a:lnSpc>
              <a:spcBef>
                <a:spcPts val="295"/>
              </a:spcBef>
              <a:buClr>
                <a:srgbClr val="566BE2"/>
              </a:buClr>
              <a:buFont typeface="Calibri"/>
              <a:buChar char="-"/>
              <a:tabLst>
                <a:tab pos="697865" algn="l"/>
                <a:tab pos="698500" algn="l"/>
              </a:tabLst>
            </a:pPr>
            <a:r>
              <a:rPr sz="1700" dirty="0">
                <a:solidFill>
                  <a:srgbClr val="313131"/>
                </a:solidFill>
                <a:latin typeface="Arial"/>
                <a:cs typeface="Arial"/>
              </a:rPr>
              <a:t>Selenium</a:t>
            </a:r>
            <a:r>
              <a:rPr sz="1700" spc="-65" dirty="0">
                <a:solidFill>
                  <a:srgbClr val="313131"/>
                </a:solidFill>
                <a:latin typeface="Arial"/>
                <a:cs typeface="Arial"/>
              </a:rPr>
              <a:t> </a:t>
            </a:r>
            <a:r>
              <a:rPr sz="1700" spc="-10" dirty="0">
                <a:solidFill>
                  <a:srgbClr val="313131"/>
                </a:solidFill>
                <a:latin typeface="Arial"/>
                <a:cs typeface="Arial"/>
              </a:rPr>
              <a:t>WebDriver</a:t>
            </a:r>
            <a:endParaRPr sz="1700" dirty="0">
              <a:latin typeface="Arial"/>
              <a:cs typeface="Arial"/>
            </a:endParaRPr>
          </a:p>
          <a:p>
            <a:pPr marL="697865" indent="-228600">
              <a:lnSpc>
                <a:spcPct val="100000"/>
              </a:lnSpc>
              <a:spcBef>
                <a:spcPts val="295"/>
              </a:spcBef>
              <a:buClr>
                <a:srgbClr val="566BE2"/>
              </a:buClr>
              <a:buFont typeface="Calibri"/>
              <a:buChar char="-"/>
              <a:tabLst>
                <a:tab pos="697865" algn="l"/>
                <a:tab pos="698500" algn="l"/>
              </a:tabLst>
            </a:pPr>
            <a:r>
              <a:rPr sz="1700" dirty="0">
                <a:solidFill>
                  <a:srgbClr val="313131"/>
                </a:solidFill>
                <a:latin typeface="Arial"/>
                <a:cs typeface="Arial"/>
              </a:rPr>
              <a:t>Selenium</a:t>
            </a:r>
            <a:r>
              <a:rPr sz="1700" spc="-65" dirty="0">
                <a:solidFill>
                  <a:srgbClr val="313131"/>
                </a:solidFill>
                <a:latin typeface="Arial"/>
                <a:cs typeface="Arial"/>
              </a:rPr>
              <a:t> </a:t>
            </a:r>
            <a:r>
              <a:rPr sz="1700" spc="-20" dirty="0">
                <a:solidFill>
                  <a:srgbClr val="313131"/>
                </a:solidFill>
                <a:latin typeface="Arial"/>
                <a:cs typeface="Arial"/>
              </a:rPr>
              <a:t>Grid</a:t>
            </a:r>
            <a:endParaRPr sz="1700" dirty="0">
              <a:latin typeface="Arial"/>
              <a:cs typeface="Arial"/>
            </a:endParaRPr>
          </a:p>
          <a:p>
            <a:pPr marL="527050" indent="-514350">
              <a:lnSpc>
                <a:spcPct val="100000"/>
              </a:lnSpc>
              <a:spcBef>
                <a:spcPts val="414"/>
              </a:spcBef>
              <a:buClr>
                <a:srgbClr val="E20613"/>
              </a:buClr>
              <a:buSzPct val="118421"/>
              <a:buAutoNum type="arabicPeriod" startAt="2"/>
              <a:tabLst>
                <a:tab pos="526415" algn="l"/>
                <a:tab pos="527050" algn="l"/>
              </a:tabLst>
            </a:pPr>
            <a:r>
              <a:rPr lang="en-US" sz="1900" dirty="0">
                <a:solidFill>
                  <a:srgbClr val="313131"/>
                </a:solidFill>
                <a:latin typeface="Arial"/>
                <a:cs typeface="Arial"/>
              </a:rPr>
              <a:t>Visual Code IDE</a:t>
            </a:r>
          </a:p>
          <a:p>
            <a:pPr marL="527050" indent="-514350">
              <a:lnSpc>
                <a:spcPct val="100000"/>
              </a:lnSpc>
              <a:spcBef>
                <a:spcPts val="414"/>
              </a:spcBef>
              <a:buClr>
                <a:srgbClr val="E20613"/>
              </a:buClr>
              <a:buSzPct val="118421"/>
              <a:buAutoNum type="arabicPeriod" startAt="2"/>
              <a:tabLst>
                <a:tab pos="526415" algn="l"/>
                <a:tab pos="527050" algn="l"/>
              </a:tabLst>
            </a:pPr>
            <a:r>
              <a:rPr lang="en-US" sz="1900" dirty="0">
                <a:solidFill>
                  <a:srgbClr val="313131"/>
                </a:solidFill>
                <a:latin typeface="Arial"/>
                <a:cs typeface="Arial"/>
              </a:rPr>
              <a:t>Selenium</a:t>
            </a:r>
            <a:r>
              <a:rPr lang="en-US" sz="1900" spc="-5" dirty="0">
                <a:solidFill>
                  <a:srgbClr val="313131"/>
                </a:solidFill>
                <a:latin typeface="Arial"/>
                <a:cs typeface="Arial"/>
              </a:rPr>
              <a:t> </a:t>
            </a:r>
            <a:r>
              <a:rPr lang="en-US" sz="1900" spc="-10" dirty="0">
                <a:solidFill>
                  <a:srgbClr val="313131"/>
                </a:solidFill>
                <a:latin typeface="Arial"/>
                <a:cs typeface="Arial"/>
              </a:rPr>
              <a:t>Installation for Visual Code</a:t>
            </a:r>
            <a:endParaRPr sz="1900" dirty="0">
              <a:latin typeface="Arial"/>
              <a:cs typeface="Arial"/>
            </a:endParaRPr>
          </a:p>
          <a:p>
            <a:pPr marL="527050" indent="-514350">
              <a:lnSpc>
                <a:spcPct val="100000"/>
              </a:lnSpc>
              <a:spcBef>
                <a:spcPts val="350"/>
              </a:spcBef>
              <a:buClr>
                <a:srgbClr val="E20613"/>
              </a:buClr>
              <a:buSzPct val="118421"/>
              <a:buAutoNum type="arabicPeriod" startAt="2"/>
              <a:tabLst>
                <a:tab pos="526415" algn="l"/>
                <a:tab pos="527050" algn="l"/>
              </a:tabLst>
            </a:pPr>
            <a:r>
              <a:rPr sz="1900" dirty="0">
                <a:solidFill>
                  <a:srgbClr val="313131"/>
                </a:solidFill>
                <a:latin typeface="Arial"/>
                <a:cs typeface="Arial"/>
              </a:rPr>
              <a:t>Selenium</a:t>
            </a:r>
            <a:r>
              <a:rPr sz="1900" spc="-25" dirty="0">
                <a:solidFill>
                  <a:srgbClr val="313131"/>
                </a:solidFill>
                <a:latin typeface="Arial"/>
                <a:cs typeface="Arial"/>
              </a:rPr>
              <a:t> </a:t>
            </a:r>
            <a:r>
              <a:rPr sz="1900" dirty="0">
                <a:solidFill>
                  <a:srgbClr val="313131"/>
                </a:solidFill>
                <a:latin typeface="Arial"/>
                <a:cs typeface="Arial"/>
              </a:rPr>
              <a:t>WebDriver</a:t>
            </a:r>
            <a:r>
              <a:rPr sz="1900" spc="-30" dirty="0">
                <a:solidFill>
                  <a:srgbClr val="313131"/>
                </a:solidFill>
                <a:latin typeface="Arial"/>
                <a:cs typeface="Arial"/>
              </a:rPr>
              <a:t> </a:t>
            </a:r>
            <a:r>
              <a:rPr sz="1900" spc="-10" dirty="0">
                <a:solidFill>
                  <a:srgbClr val="313131"/>
                </a:solidFill>
                <a:latin typeface="Arial"/>
                <a:cs typeface="Arial"/>
              </a:rPr>
              <a:t>Methods</a:t>
            </a:r>
            <a:endParaRPr sz="1900" dirty="0">
              <a:latin typeface="Arial"/>
              <a:cs typeface="Arial"/>
            </a:endParaRPr>
          </a:p>
          <a:p>
            <a:pPr marL="527050" indent="-514350">
              <a:lnSpc>
                <a:spcPct val="100000"/>
              </a:lnSpc>
              <a:spcBef>
                <a:spcPts val="355"/>
              </a:spcBef>
              <a:buClr>
                <a:srgbClr val="E20613"/>
              </a:buClr>
              <a:buSzPct val="118421"/>
              <a:buAutoNum type="arabicPeriod" startAt="2"/>
              <a:tabLst>
                <a:tab pos="526415" algn="l"/>
                <a:tab pos="527050" algn="l"/>
              </a:tabLst>
            </a:pPr>
            <a:r>
              <a:rPr sz="1900" spc="-10" dirty="0">
                <a:solidFill>
                  <a:srgbClr val="313131"/>
                </a:solidFill>
                <a:latin typeface="Arial"/>
                <a:cs typeface="Arial"/>
              </a:rPr>
              <a:t>Waits</a:t>
            </a:r>
            <a:endParaRPr sz="1900" dirty="0">
              <a:latin typeface="Arial"/>
              <a:cs typeface="Arial"/>
            </a:endParaRPr>
          </a:p>
          <a:p>
            <a:pPr marL="527050" indent="-514350">
              <a:lnSpc>
                <a:spcPct val="100000"/>
              </a:lnSpc>
              <a:spcBef>
                <a:spcPts val="350"/>
              </a:spcBef>
              <a:buClr>
                <a:srgbClr val="E20613"/>
              </a:buClr>
              <a:buSzPct val="118421"/>
              <a:buAutoNum type="arabicPeriod" startAt="2"/>
              <a:tabLst>
                <a:tab pos="526415" algn="l"/>
                <a:tab pos="527050" algn="l"/>
              </a:tabLst>
            </a:pPr>
            <a:r>
              <a:rPr sz="1900" spc="-20" dirty="0">
                <a:solidFill>
                  <a:srgbClr val="313131"/>
                </a:solidFill>
                <a:latin typeface="Arial"/>
                <a:cs typeface="Arial"/>
              </a:rPr>
              <a:t>Demo</a:t>
            </a:r>
            <a:endParaRPr sz="1900" dirty="0">
              <a:latin typeface="Arial"/>
              <a:cs typeface="Arial"/>
            </a:endParaRPr>
          </a:p>
          <a:p>
            <a:pPr marL="527050" indent="-514350">
              <a:lnSpc>
                <a:spcPct val="100000"/>
              </a:lnSpc>
              <a:spcBef>
                <a:spcPts val="355"/>
              </a:spcBef>
              <a:buClr>
                <a:srgbClr val="E20613"/>
              </a:buClr>
              <a:buSzPct val="118421"/>
              <a:buAutoNum type="arabicPeriod" startAt="2"/>
              <a:tabLst>
                <a:tab pos="526415" algn="l"/>
                <a:tab pos="527050" algn="l"/>
              </a:tabLst>
            </a:pPr>
            <a:r>
              <a:rPr sz="1900" spc="-25" dirty="0">
                <a:solidFill>
                  <a:srgbClr val="313131"/>
                </a:solidFill>
                <a:latin typeface="Arial"/>
                <a:cs typeface="Arial"/>
              </a:rPr>
              <a:t>Q&amp;A</a:t>
            </a:r>
            <a:endParaRPr sz="1900" dirty="0">
              <a:latin typeface="Arial"/>
              <a:cs typeface="Arial"/>
            </a:endParaRPr>
          </a:p>
        </p:txBody>
      </p:sp>
      <p:sp>
        <p:nvSpPr>
          <p:cNvPr id="4" name="object 4"/>
          <p:cNvSpPr txBox="1"/>
          <p:nvPr/>
        </p:nvSpPr>
        <p:spPr>
          <a:xfrm>
            <a:off x="1594591" y="1394822"/>
            <a:ext cx="2226945" cy="1245235"/>
          </a:xfrm>
          <a:prstGeom prst="rect">
            <a:avLst/>
          </a:prstGeom>
        </p:spPr>
        <p:txBody>
          <a:bodyPr vert="horz" wrap="square" lIns="0" tIns="12700" rIns="0" bIns="0" rtlCol="0">
            <a:spAutoFit/>
          </a:bodyPr>
          <a:lstStyle/>
          <a:p>
            <a:pPr marL="12700" marR="5080">
              <a:lnSpc>
                <a:spcPct val="100000"/>
              </a:lnSpc>
              <a:spcBef>
                <a:spcPts val="100"/>
              </a:spcBef>
            </a:pPr>
            <a:r>
              <a:rPr sz="4000" b="1" spc="-20" dirty="0">
                <a:solidFill>
                  <a:srgbClr val="FFFFFF"/>
                </a:solidFill>
                <a:latin typeface="Arial"/>
                <a:cs typeface="Arial"/>
              </a:rPr>
              <a:t>Table</a:t>
            </a:r>
            <a:r>
              <a:rPr sz="4000" b="1" spc="-225" dirty="0">
                <a:solidFill>
                  <a:srgbClr val="FFFFFF"/>
                </a:solidFill>
                <a:latin typeface="Arial"/>
                <a:cs typeface="Arial"/>
              </a:rPr>
              <a:t> </a:t>
            </a:r>
            <a:r>
              <a:rPr sz="4000" b="1" spc="-25" dirty="0">
                <a:solidFill>
                  <a:srgbClr val="FFFFFF"/>
                </a:solidFill>
                <a:latin typeface="Arial"/>
                <a:cs typeface="Arial"/>
              </a:rPr>
              <a:t>of </a:t>
            </a:r>
            <a:r>
              <a:rPr sz="4000" b="1" spc="-10" dirty="0">
                <a:solidFill>
                  <a:srgbClr val="FFFFFF"/>
                </a:solidFill>
                <a:latin typeface="Arial"/>
                <a:cs typeface="Arial"/>
              </a:rPr>
              <a:t>Contents</a:t>
            </a:r>
            <a:endParaRPr sz="40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3469004" cy="635635"/>
          </a:xfrm>
          <a:prstGeom prst="rect">
            <a:avLst/>
          </a:prstGeom>
        </p:spPr>
        <p:txBody>
          <a:bodyPr vert="horz" wrap="square" lIns="0" tIns="12700" rIns="0" bIns="0" rtlCol="0">
            <a:spAutoFit/>
          </a:bodyPr>
          <a:lstStyle/>
          <a:p>
            <a:pPr marL="12700">
              <a:lnSpc>
                <a:spcPct val="100000"/>
              </a:lnSpc>
              <a:spcBef>
                <a:spcPts val="100"/>
              </a:spcBef>
            </a:pPr>
            <a:r>
              <a:rPr lang="en-US" sz="4000" dirty="0">
                <a:solidFill>
                  <a:srgbClr val="FFFFFF"/>
                </a:solidFill>
              </a:rPr>
              <a:t>Summary</a:t>
            </a:r>
            <a:endParaRPr sz="4000" dirty="0"/>
          </a:p>
        </p:txBody>
      </p:sp>
    </p:spTree>
    <p:extLst>
      <p:ext uri="{BB962C8B-B14F-4D97-AF65-F5344CB8AC3E}">
        <p14:creationId xmlns:p14="http://schemas.microsoft.com/office/powerpoint/2010/main" val="2797844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1832610" cy="513080"/>
          </a:xfrm>
          <a:prstGeom prst="rect">
            <a:avLst/>
          </a:prstGeom>
        </p:spPr>
        <p:txBody>
          <a:bodyPr vert="horz" wrap="square" lIns="0" tIns="12065" rIns="0" bIns="0" rtlCol="0">
            <a:spAutoFit/>
          </a:bodyPr>
          <a:lstStyle/>
          <a:p>
            <a:pPr marL="12700">
              <a:lnSpc>
                <a:spcPct val="100000"/>
              </a:lnSpc>
              <a:spcBef>
                <a:spcPts val="95"/>
              </a:spcBef>
            </a:pPr>
            <a:r>
              <a:rPr spc="-10" dirty="0"/>
              <a:t>Selenium</a:t>
            </a:r>
          </a:p>
        </p:txBody>
      </p:sp>
      <p:sp>
        <p:nvSpPr>
          <p:cNvPr id="3" name="object 3"/>
          <p:cNvSpPr txBox="1"/>
          <p:nvPr/>
        </p:nvSpPr>
        <p:spPr>
          <a:xfrm>
            <a:off x="916939" y="1371822"/>
            <a:ext cx="10329545" cy="3723640"/>
          </a:xfrm>
          <a:prstGeom prst="rect">
            <a:avLst/>
          </a:prstGeom>
        </p:spPr>
        <p:txBody>
          <a:bodyPr vert="horz" wrap="square" lIns="0" tIns="12700" rIns="0" bIns="0" rtlCol="0">
            <a:spAutoFit/>
          </a:bodyPr>
          <a:lstStyle/>
          <a:p>
            <a:pPr marL="355600" marR="487680" indent="-342900">
              <a:lnSpc>
                <a:spcPct val="100000"/>
              </a:lnSpc>
              <a:spcBef>
                <a:spcPts val="100"/>
              </a:spcBef>
              <a:buClr>
                <a:srgbClr val="E20613"/>
              </a:buClr>
              <a:buSzPct val="119642"/>
              <a:buFont typeface="Arial"/>
              <a:buChar char="•"/>
              <a:tabLst>
                <a:tab pos="354965" algn="l"/>
                <a:tab pos="355600" algn="l"/>
              </a:tabLst>
            </a:pPr>
            <a:r>
              <a:rPr sz="2800" b="1" dirty="0">
                <a:solidFill>
                  <a:srgbClr val="313131"/>
                </a:solidFill>
                <a:latin typeface="Calibri"/>
                <a:cs typeface="Calibri"/>
              </a:rPr>
              <a:t>Selenium</a:t>
            </a:r>
            <a:r>
              <a:rPr sz="2800" b="1" spc="-75" dirty="0">
                <a:solidFill>
                  <a:srgbClr val="313131"/>
                </a:solidFill>
                <a:latin typeface="Calibri"/>
                <a:cs typeface="Calibri"/>
              </a:rPr>
              <a:t> </a:t>
            </a:r>
            <a:r>
              <a:rPr sz="2800" b="1" dirty="0">
                <a:solidFill>
                  <a:srgbClr val="313131"/>
                </a:solidFill>
                <a:latin typeface="Calibri"/>
                <a:cs typeface="Calibri"/>
              </a:rPr>
              <a:t>WebDriver</a:t>
            </a:r>
            <a:r>
              <a:rPr sz="2800" b="1" spc="-50" dirty="0">
                <a:solidFill>
                  <a:srgbClr val="313131"/>
                </a:solidFill>
                <a:latin typeface="Calibri"/>
                <a:cs typeface="Calibri"/>
              </a:rPr>
              <a:t> </a:t>
            </a:r>
            <a:r>
              <a:rPr sz="2800" dirty="0">
                <a:solidFill>
                  <a:srgbClr val="313131"/>
                </a:solidFill>
                <a:latin typeface="Calibri"/>
                <a:cs typeface="Calibri"/>
              </a:rPr>
              <a:t>makes</a:t>
            </a:r>
            <a:r>
              <a:rPr sz="2800" spc="-60" dirty="0">
                <a:solidFill>
                  <a:srgbClr val="313131"/>
                </a:solidFill>
                <a:latin typeface="Calibri"/>
                <a:cs typeface="Calibri"/>
              </a:rPr>
              <a:t> </a:t>
            </a:r>
            <a:r>
              <a:rPr sz="2800" dirty="0">
                <a:solidFill>
                  <a:srgbClr val="313131"/>
                </a:solidFill>
                <a:latin typeface="Calibri"/>
                <a:cs typeface="Calibri"/>
              </a:rPr>
              <a:t>direct</a:t>
            </a:r>
            <a:r>
              <a:rPr sz="2800" spc="-60" dirty="0">
                <a:solidFill>
                  <a:srgbClr val="313131"/>
                </a:solidFill>
                <a:latin typeface="Calibri"/>
                <a:cs typeface="Calibri"/>
              </a:rPr>
              <a:t> </a:t>
            </a:r>
            <a:r>
              <a:rPr sz="2800" dirty="0">
                <a:solidFill>
                  <a:srgbClr val="313131"/>
                </a:solidFill>
                <a:latin typeface="Calibri"/>
                <a:cs typeface="Calibri"/>
              </a:rPr>
              <a:t>calls</a:t>
            </a:r>
            <a:r>
              <a:rPr sz="2800" spc="-60" dirty="0">
                <a:solidFill>
                  <a:srgbClr val="313131"/>
                </a:solidFill>
                <a:latin typeface="Calibri"/>
                <a:cs typeface="Calibri"/>
              </a:rPr>
              <a:t> </a:t>
            </a:r>
            <a:r>
              <a:rPr sz="2800" dirty="0">
                <a:solidFill>
                  <a:srgbClr val="313131"/>
                </a:solidFill>
                <a:latin typeface="Calibri"/>
                <a:cs typeface="Calibri"/>
              </a:rPr>
              <a:t>to</a:t>
            </a:r>
            <a:r>
              <a:rPr sz="2800" spc="-55" dirty="0">
                <a:solidFill>
                  <a:srgbClr val="313131"/>
                </a:solidFill>
                <a:latin typeface="Calibri"/>
                <a:cs typeface="Calibri"/>
              </a:rPr>
              <a:t> </a:t>
            </a:r>
            <a:r>
              <a:rPr sz="2800" dirty="0">
                <a:solidFill>
                  <a:srgbClr val="313131"/>
                </a:solidFill>
                <a:latin typeface="Calibri"/>
                <a:cs typeface="Calibri"/>
              </a:rPr>
              <a:t>the</a:t>
            </a:r>
            <a:r>
              <a:rPr sz="2800" spc="-55" dirty="0">
                <a:solidFill>
                  <a:srgbClr val="313131"/>
                </a:solidFill>
                <a:latin typeface="Calibri"/>
                <a:cs typeface="Calibri"/>
              </a:rPr>
              <a:t> </a:t>
            </a:r>
            <a:r>
              <a:rPr sz="2800" dirty="0">
                <a:solidFill>
                  <a:srgbClr val="313131"/>
                </a:solidFill>
                <a:latin typeface="Calibri"/>
                <a:cs typeface="Calibri"/>
              </a:rPr>
              <a:t>browser</a:t>
            </a:r>
            <a:r>
              <a:rPr sz="2800" spc="-60" dirty="0">
                <a:solidFill>
                  <a:srgbClr val="313131"/>
                </a:solidFill>
                <a:latin typeface="Calibri"/>
                <a:cs typeface="Calibri"/>
              </a:rPr>
              <a:t> </a:t>
            </a:r>
            <a:r>
              <a:rPr sz="2800" dirty="0">
                <a:solidFill>
                  <a:srgbClr val="313131"/>
                </a:solidFill>
                <a:latin typeface="Calibri"/>
                <a:cs typeface="Calibri"/>
              </a:rPr>
              <a:t>using</a:t>
            </a:r>
            <a:r>
              <a:rPr sz="2800" spc="-55" dirty="0">
                <a:solidFill>
                  <a:srgbClr val="313131"/>
                </a:solidFill>
                <a:latin typeface="Calibri"/>
                <a:cs typeface="Calibri"/>
              </a:rPr>
              <a:t> </a:t>
            </a:r>
            <a:r>
              <a:rPr sz="2800" spc="-20" dirty="0">
                <a:solidFill>
                  <a:srgbClr val="313131"/>
                </a:solidFill>
                <a:latin typeface="Calibri"/>
                <a:cs typeface="Calibri"/>
              </a:rPr>
              <a:t>each </a:t>
            </a:r>
            <a:r>
              <a:rPr sz="2800" dirty="0">
                <a:solidFill>
                  <a:srgbClr val="313131"/>
                </a:solidFill>
                <a:latin typeface="Calibri"/>
                <a:cs typeface="Calibri"/>
              </a:rPr>
              <a:t>browser’s</a:t>
            </a:r>
            <a:r>
              <a:rPr sz="2800" spc="-85" dirty="0">
                <a:solidFill>
                  <a:srgbClr val="313131"/>
                </a:solidFill>
                <a:latin typeface="Calibri"/>
                <a:cs typeface="Calibri"/>
              </a:rPr>
              <a:t> </a:t>
            </a:r>
            <a:r>
              <a:rPr sz="2800" dirty="0">
                <a:solidFill>
                  <a:srgbClr val="313131"/>
                </a:solidFill>
                <a:latin typeface="Calibri"/>
                <a:cs typeface="Calibri"/>
              </a:rPr>
              <a:t>native</a:t>
            </a:r>
            <a:r>
              <a:rPr sz="2800" spc="-80" dirty="0">
                <a:solidFill>
                  <a:srgbClr val="313131"/>
                </a:solidFill>
                <a:latin typeface="Calibri"/>
                <a:cs typeface="Calibri"/>
              </a:rPr>
              <a:t> </a:t>
            </a:r>
            <a:r>
              <a:rPr sz="2800" dirty="0">
                <a:solidFill>
                  <a:srgbClr val="313131"/>
                </a:solidFill>
                <a:latin typeface="Calibri"/>
                <a:cs typeface="Calibri"/>
              </a:rPr>
              <a:t>support</a:t>
            </a:r>
            <a:r>
              <a:rPr sz="2800" spc="-65" dirty="0">
                <a:solidFill>
                  <a:srgbClr val="313131"/>
                </a:solidFill>
                <a:latin typeface="Calibri"/>
                <a:cs typeface="Calibri"/>
              </a:rPr>
              <a:t> </a:t>
            </a:r>
            <a:r>
              <a:rPr sz="2800" dirty="0">
                <a:solidFill>
                  <a:srgbClr val="313131"/>
                </a:solidFill>
                <a:latin typeface="Calibri"/>
                <a:cs typeface="Calibri"/>
              </a:rPr>
              <a:t>for</a:t>
            </a:r>
            <a:r>
              <a:rPr sz="2800" spc="-80" dirty="0">
                <a:solidFill>
                  <a:srgbClr val="313131"/>
                </a:solidFill>
                <a:latin typeface="Calibri"/>
                <a:cs typeface="Calibri"/>
              </a:rPr>
              <a:t> </a:t>
            </a:r>
            <a:r>
              <a:rPr sz="2800" spc="-10" dirty="0">
                <a:solidFill>
                  <a:srgbClr val="313131"/>
                </a:solidFill>
                <a:latin typeface="Calibri"/>
                <a:cs typeface="Calibri"/>
              </a:rPr>
              <a:t>automation.</a:t>
            </a:r>
            <a:endParaRPr sz="2800">
              <a:latin typeface="Calibri"/>
              <a:cs typeface="Calibri"/>
            </a:endParaRPr>
          </a:p>
          <a:p>
            <a:pPr>
              <a:lnSpc>
                <a:spcPct val="100000"/>
              </a:lnSpc>
              <a:spcBef>
                <a:spcPts val="55"/>
              </a:spcBef>
              <a:buClr>
                <a:srgbClr val="E20613"/>
              </a:buClr>
              <a:buFont typeface="Arial"/>
              <a:buChar char="•"/>
            </a:pPr>
            <a:endParaRPr sz="2250">
              <a:latin typeface="Calibri"/>
              <a:cs typeface="Calibri"/>
            </a:endParaRPr>
          </a:p>
          <a:p>
            <a:pPr marL="355600" marR="5080" indent="-343535">
              <a:lnSpc>
                <a:spcPct val="100000"/>
              </a:lnSpc>
              <a:buClr>
                <a:srgbClr val="E20613"/>
              </a:buClr>
              <a:buSzPct val="119642"/>
              <a:buFont typeface="Arial"/>
              <a:buChar char="•"/>
              <a:tabLst>
                <a:tab pos="354965" algn="l"/>
                <a:tab pos="355600" algn="l"/>
              </a:tabLst>
            </a:pPr>
            <a:r>
              <a:rPr sz="2800" b="1" dirty="0">
                <a:solidFill>
                  <a:srgbClr val="313131"/>
                </a:solidFill>
                <a:latin typeface="Calibri"/>
                <a:cs typeface="Calibri"/>
              </a:rPr>
              <a:t>Selenium</a:t>
            </a:r>
            <a:r>
              <a:rPr sz="2800" b="1" spc="-55" dirty="0">
                <a:solidFill>
                  <a:srgbClr val="313131"/>
                </a:solidFill>
                <a:latin typeface="Calibri"/>
                <a:cs typeface="Calibri"/>
              </a:rPr>
              <a:t> </a:t>
            </a:r>
            <a:r>
              <a:rPr sz="2800" b="1" dirty="0">
                <a:solidFill>
                  <a:srgbClr val="313131"/>
                </a:solidFill>
                <a:latin typeface="Calibri"/>
                <a:cs typeface="Calibri"/>
              </a:rPr>
              <a:t>IDE</a:t>
            </a:r>
            <a:r>
              <a:rPr sz="2800" b="1" spc="-40" dirty="0">
                <a:solidFill>
                  <a:srgbClr val="313131"/>
                </a:solidFill>
                <a:latin typeface="Calibri"/>
                <a:cs typeface="Calibri"/>
              </a:rPr>
              <a:t> </a:t>
            </a:r>
            <a:r>
              <a:rPr sz="2800" dirty="0">
                <a:solidFill>
                  <a:srgbClr val="313131"/>
                </a:solidFill>
                <a:latin typeface="Calibri"/>
                <a:cs typeface="Calibri"/>
              </a:rPr>
              <a:t>is</a:t>
            </a:r>
            <a:r>
              <a:rPr sz="2800" spc="-35" dirty="0">
                <a:solidFill>
                  <a:srgbClr val="313131"/>
                </a:solidFill>
                <a:latin typeface="Calibri"/>
                <a:cs typeface="Calibri"/>
              </a:rPr>
              <a:t> </a:t>
            </a:r>
            <a:r>
              <a:rPr sz="2800" dirty="0">
                <a:solidFill>
                  <a:srgbClr val="313131"/>
                </a:solidFill>
                <a:latin typeface="Calibri"/>
                <a:cs typeface="Calibri"/>
              </a:rPr>
              <a:t>implemented</a:t>
            </a:r>
            <a:r>
              <a:rPr sz="2800" spc="-40" dirty="0">
                <a:solidFill>
                  <a:srgbClr val="313131"/>
                </a:solidFill>
                <a:latin typeface="Calibri"/>
                <a:cs typeface="Calibri"/>
              </a:rPr>
              <a:t> </a:t>
            </a:r>
            <a:r>
              <a:rPr sz="2800" dirty="0">
                <a:solidFill>
                  <a:srgbClr val="313131"/>
                </a:solidFill>
                <a:latin typeface="Calibri"/>
                <a:cs typeface="Calibri"/>
              </a:rPr>
              <a:t>as</a:t>
            </a:r>
            <a:r>
              <a:rPr sz="2800" spc="-40" dirty="0">
                <a:solidFill>
                  <a:srgbClr val="313131"/>
                </a:solidFill>
                <a:latin typeface="Calibri"/>
                <a:cs typeface="Calibri"/>
              </a:rPr>
              <a:t> </a:t>
            </a:r>
            <a:r>
              <a:rPr sz="2800" dirty="0">
                <a:solidFill>
                  <a:srgbClr val="313131"/>
                </a:solidFill>
                <a:latin typeface="Calibri"/>
                <a:cs typeface="Calibri"/>
              </a:rPr>
              <a:t>a</a:t>
            </a:r>
            <a:r>
              <a:rPr sz="2800" spc="-40" dirty="0">
                <a:solidFill>
                  <a:srgbClr val="313131"/>
                </a:solidFill>
                <a:latin typeface="Calibri"/>
                <a:cs typeface="Calibri"/>
              </a:rPr>
              <a:t> </a:t>
            </a:r>
            <a:r>
              <a:rPr sz="2800" dirty="0">
                <a:solidFill>
                  <a:srgbClr val="313131"/>
                </a:solidFill>
                <a:latin typeface="Calibri"/>
                <a:cs typeface="Calibri"/>
              </a:rPr>
              <a:t>browser</a:t>
            </a:r>
            <a:r>
              <a:rPr sz="2800" spc="-45" dirty="0">
                <a:solidFill>
                  <a:srgbClr val="313131"/>
                </a:solidFill>
                <a:latin typeface="Calibri"/>
                <a:cs typeface="Calibri"/>
              </a:rPr>
              <a:t> </a:t>
            </a:r>
            <a:r>
              <a:rPr sz="2800" dirty="0">
                <a:solidFill>
                  <a:srgbClr val="313131"/>
                </a:solidFill>
                <a:latin typeface="Calibri"/>
                <a:cs typeface="Calibri"/>
              </a:rPr>
              <a:t>extension,</a:t>
            </a:r>
            <a:r>
              <a:rPr sz="2800" spc="-35" dirty="0">
                <a:solidFill>
                  <a:srgbClr val="313131"/>
                </a:solidFill>
                <a:latin typeface="Calibri"/>
                <a:cs typeface="Calibri"/>
              </a:rPr>
              <a:t> </a:t>
            </a:r>
            <a:r>
              <a:rPr sz="2800" dirty="0">
                <a:solidFill>
                  <a:srgbClr val="313131"/>
                </a:solidFill>
                <a:latin typeface="Calibri"/>
                <a:cs typeface="Calibri"/>
              </a:rPr>
              <a:t>and</a:t>
            </a:r>
            <a:r>
              <a:rPr sz="2800" spc="-30" dirty="0">
                <a:solidFill>
                  <a:srgbClr val="313131"/>
                </a:solidFill>
                <a:latin typeface="Calibri"/>
                <a:cs typeface="Calibri"/>
              </a:rPr>
              <a:t> </a:t>
            </a:r>
            <a:r>
              <a:rPr sz="2800" dirty="0">
                <a:solidFill>
                  <a:srgbClr val="313131"/>
                </a:solidFill>
                <a:latin typeface="Calibri"/>
                <a:cs typeface="Calibri"/>
              </a:rPr>
              <a:t>allows</a:t>
            </a:r>
            <a:r>
              <a:rPr sz="2800" spc="-50" dirty="0">
                <a:solidFill>
                  <a:srgbClr val="313131"/>
                </a:solidFill>
                <a:latin typeface="Calibri"/>
                <a:cs typeface="Calibri"/>
              </a:rPr>
              <a:t> </a:t>
            </a:r>
            <a:r>
              <a:rPr sz="2800" spc="-25" dirty="0">
                <a:solidFill>
                  <a:srgbClr val="313131"/>
                </a:solidFill>
                <a:latin typeface="Calibri"/>
                <a:cs typeface="Calibri"/>
              </a:rPr>
              <a:t>you </a:t>
            </a:r>
            <a:r>
              <a:rPr sz="2800" dirty="0">
                <a:solidFill>
                  <a:srgbClr val="313131"/>
                </a:solidFill>
                <a:latin typeface="Calibri"/>
                <a:cs typeface="Calibri"/>
              </a:rPr>
              <a:t>to</a:t>
            </a:r>
            <a:r>
              <a:rPr sz="2800" spc="-45" dirty="0">
                <a:solidFill>
                  <a:srgbClr val="313131"/>
                </a:solidFill>
                <a:latin typeface="Calibri"/>
                <a:cs typeface="Calibri"/>
              </a:rPr>
              <a:t> </a:t>
            </a:r>
            <a:r>
              <a:rPr sz="2800" dirty="0">
                <a:solidFill>
                  <a:srgbClr val="313131"/>
                </a:solidFill>
                <a:latin typeface="Calibri"/>
                <a:cs typeface="Calibri"/>
              </a:rPr>
              <a:t>record,</a:t>
            </a:r>
            <a:r>
              <a:rPr sz="2800" spc="-40" dirty="0">
                <a:solidFill>
                  <a:srgbClr val="313131"/>
                </a:solidFill>
                <a:latin typeface="Calibri"/>
                <a:cs typeface="Calibri"/>
              </a:rPr>
              <a:t> </a:t>
            </a:r>
            <a:r>
              <a:rPr sz="2800" dirty="0">
                <a:solidFill>
                  <a:srgbClr val="313131"/>
                </a:solidFill>
                <a:latin typeface="Calibri"/>
                <a:cs typeface="Calibri"/>
              </a:rPr>
              <a:t>edit,</a:t>
            </a:r>
            <a:r>
              <a:rPr sz="2800" spc="-40" dirty="0">
                <a:solidFill>
                  <a:srgbClr val="313131"/>
                </a:solidFill>
                <a:latin typeface="Calibri"/>
                <a:cs typeface="Calibri"/>
              </a:rPr>
              <a:t> </a:t>
            </a:r>
            <a:r>
              <a:rPr sz="2800" dirty="0">
                <a:solidFill>
                  <a:srgbClr val="313131"/>
                </a:solidFill>
                <a:latin typeface="Calibri"/>
                <a:cs typeface="Calibri"/>
              </a:rPr>
              <a:t>and</a:t>
            </a:r>
            <a:r>
              <a:rPr sz="2800" spc="-35" dirty="0">
                <a:solidFill>
                  <a:srgbClr val="313131"/>
                </a:solidFill>
                <a:latin typeface="Calibri"/>
                <a:cs typeface="Calibri"/>
              </a:rPr>
              <a:t> </a:t>
            </a:r>
            <a:r>
              <a:rPr sz="2800" dirty="0">
                <a:solidFill>
                  <a:srgbClr val="313131"/>
                </a:solidFill>
                <a:latin typeface="Calibri"/>
                <a:cs typeface="Calibri"/>
              </a:rPr>
              <a:t>debug</a:t>
            </a:r>
            <a:r>
              <a:rPr sz="2800" spc="-25" dirty="0">
                <a:solidFill>
                  <a:srgbClr val="313131"/>
                </a:solidFill>
                <a:latin typeface="Calibri"/>
                <a:cs typeface="Calibri"/>
              </a:rPr>
              <a:t> </a:t>
            </a:r>
            <a:r>
              <a:rPr sz="2800" spc="-10" dirty="0">
                <a:solidFill>
                  <a:srgbClr val="313131"/>
                </a:solidFill>
                <a:latin typeface="Calibri"/>
                <a:cs typeface="Calibri"/>
              </a:rPr>
              <a:t>tests.</a:t>
            </a:r>
            <a:endParaRPr sz="2800">
              <a:latin typeface="Calibri"/>
              <a:cs typeface="Calibri"/>
            </a:endParaRPr>
          </a:p>
          <a:p>
            <a:pPr>
              <a:lnSpc>
                <a:spcPct val="100000"/>
              </a:lnSpc>
              <a:spcBef>
                <a:spcPts val="50"/>
              </a:spcBef>
              <a:buClr>
                <a:srgbClr val="E20613"/>
              </a:buClr>
              <a:buFont typeface="Arial"/>
              <a:buChar char="•"/>
            </a:pPr>
            <a:endParaRPr sz="2250">
              <a:latin typeface="Calibri"/>
              <a:cs typeface="Calibri"/>
            </a:endParaRPr>
          </a:p>
          <a:p>
            <a:pPr marL="354965" marR="119380" indent="-342900">
              <a:lnSpc>
                <a:spcPct val="100000"/>
              </a:lnSpc>
              <a:buClr>
                <a:srgbClr val="E20613"/>
              </a:buClr>
              <a:buSzPct val="119642"/>
              <a:buFont typeface="Arial"/>
              <a:buChar char="•"/>
              <a:tabLst>
                <a:tab pos="354965" algn="l"/>
                <a:tab pos="355600" algn="l"/>
              </a:tabLst>
            </a:pPr>
            <a:r>
              <a:rPr sz="2800" b="1" dirty="0">
                <a:solidFill>
                  <a:srgbClr val="313131"/>
                </a:solidFill>
                <a:latin typeface="Calibri"/>
                <a:cs typeface="Calibri"/>
              </a:rPr>
              <a:t>Selenium</a:t>
            </a:r>
            <a:r>
              <a:rPr sz="2800" b="1" spc="-75" dirty="0">
                <a:solidFill>
                  <a:srgbClr val="313131"/>
                </a:solidFill>
                <a:latin typeface="Calibri"/>
                <a:cs typeface="Calibri"/>
              </a:rPr>
              <a:t> </a:t>
            </a:r>
            <a:r>
              <a:rPr sz="2800" b="1" dirty="0">
                <a:solidFill>
                  <a:srgbClr val="313131"/>
                </a:solidFill>
                <a:latin typeface="Calibri"/>
                <a:cs typeface="Calibri"/>
              </a:rPr>
              <a:t>Grid</a:t>
            </a:r>
            <a:r>
              <a:rPr sz="2800" b="1" spc="-45" dirty="0">
                <a:solidFill>
                  <a:srgbClr val="313131"/>
                </a:solidFill>
                <a:latin typeface="Calibri"/>
                <a:cs typeface="Calibri"/>
              </a:rPr>
              <a:t> </a:t>
            </a:r>
            <a:r>
              <a:rPr sz="2800" dirty="0">
                <a:solidFill>
                  <a:srgbClr val="313131"/>
                </a:solidFill>
                <a:latin typeface="Calibri"/>
                <a:cs typeface="Calibri"/>
              </a:rPr>
              <a:t>manages</a:t>
            </a:r>
            <a:r>
              <a:rPr sz="2800" spc="-65" dirty="0">
                <a:solidFill>
                  <a:srgbClr val="313131"/>
                </a:solidFill>
                <a:latin typeface="Calibri"/>
                <a:cs typeface="Calibri"/>
              </a:rPr>
              <a:t> </a:t>
            </a:r>
            <a:r>
              <a:rPr sz="2800" dirty="0">
                <a:solidFill>
                  <a:srgbClr val="313131"/>
                </a:solidFill>
                <a:latin typeface="Calibri"/>
                <a:cs typeface="Calibri"/>
              </a:rPr>
              <a:t>multiple</a:t>
            </a:r>
            <a:r>
              <a:rPr sz="2800" spc="-55" dirty="0">
                <a:solidFill>
                  <a:srgbClr val="313131"/>
                </a:solidFill>
                <a:latin typeface="Calibri"/>
                <a:cs typeface="Calibri"/>
              </a:rPr>
              <a:t> </a:t>
            </a:r>
            <a:r>
              <a:rPr sz="2800" dirty="0">
                <a:solidFill>
                  <a:srgbClr val="313131"/>
                </a:solidFill>
                <a:latin typeface="Calibri"/>
                <a:cs typeface="Calibri"/>
              </a:rPr>
              <a:t>environments</a:t>
            </a:r>
            <a:r>
              <a:rPr sz="2800" spc="-45" dirty="0">
                <a:solidFill>
                  <a:srgbClr val="313131"/>
                </a:solidFill>
                <a:latin typeface="Calibri"/>
                <a:cs typeface="Calibri"/>
              </a:rPr>
              <a:t> </a:t>
            </a:r>
            <a:r>
              <a:rPr sz="2800" dirty="0">
                <a:solidFill>
                  <a:srgbClr val="313131"/>
                </a:solidFill>
                <a:latin typeface="Calibri"/>
                <a:cs typeface="Calibri"/>
              </a:rPr>
              <a:t>from</a:t>
            </a:r>
            <a:r>
              <a:rPr sz="2800" spc="-55" dirty="0">
                <a:solidFill>
                  <a:srgbClr val="313131"/>
                </a:solidFill>
                <a:latin typeface="Calibri"/>
                <a:cs typeface="Calibri"/>
              </a:rPr>
              <a:t> </a:t>
            </a:r>
            <a:r>
              <a:rPr sz="2800" dirty="0">
                <a:solidFill>
                  <a:srgbClr val="313131"/>
                </a:solidFill>
                <a:latin typeface="Calibri"/>
                <a:cs typeface="Calibri"/>
              </a:rPr>
              <a:t>a</a:t>
            </a:r>
            <a:r>
              <a:rPr sz="2800" spc="-55" dirty="0">
                <a:solidFill>
                  <a:srgbClr val="313131"/>
                </a:solidFill>
                <a:latin typeface="Calibri"/>
                <a:cs typeface="Calibri"/>
              </a:rPr>
              <a:t> </a:t>
            </a:r>
            <a:r>
              <a:rPr sz="2800" dirty="0">
                <a:solidFill>
                  <a:srgbClr val="313131"/>
                </a:solidFill>
                <a:latin typeface="Calibri"/>
                <a:cs typeface="Calibri"/>
              </a:rPr>
              <a:t>central</a:t>
            </a:r>
            <a:r>
              <a:rPr sz="2800" spc="-55" dirty="0">
                <a:solidFill>
                  <a:srgbClr val="313131"/>
                </a:solidFill>
                <a:latin typeface="Calibri"/>
                <a:cs typeface="Calibri"/>
              </a:rPr>
              <a:t> </a:t>
            </a:r>
            <a:r>
              <a:rPr sz="2800" spc="-10" dirty="0">
                <a:solidFill>
                  <a:srgbClr val="313131"/>
                </a:solidFill>
                <a:latin typeface="Calibri"/>
                <a:cs typeface="Calibri"/>
              </a:rPr>
              <a:t>point, </a:t>
            </a:r>
            <a:r>
              <a:rPr sz="2800" dirty="0">
                <a:solidFill>
                  <a:srgbClr val="313131"/>
                </a:solidFill>
                <a:latin typeface="Calibri"/>
                <a:cs typeface="Calibri"/>
              </a:rPr>
              <a:t>making</a:t>
            </a:r>
            <a:r>
              <a:rPr sz="2800" spc="-60" dirty="0">
                <a:solidFill>
                  <a:srgbClr val="313131"/>
                </a:solidFill>
                <a:latin typeface="Calibri"/>
                <a:cs typeface="Calibri"/>
              </a:rPr>
              <a:t> </a:t>
            </a:r>
            <a:r>
              <a:rPr sz="2800" dirty="0">
                <a:solidFill>
                  <a:srgbClr val="313131"/>
                </a:solidFill>
                <a:latin typeface="Calibri"/>
                <a:cs typeface="Calibri"/>
              </a:rPr>
              <a:t>it</a:t>
            </a:r>
            <a:r>
              <a:rPr sz="2800" spc="-40" dirty="0">
                <a:solidFill>
                  <a:srgbClr val="313131"/>
                </a:solidFill>
                <a:latin typeface="Calibri"/>
                <a:cs typeface="Calibri"/>
              </a:rPr>
              <a:t> </a:t>
            </a:r>
            <a:r>
              <a:rPr sz="2800" dirty="0">
                <a:solidFill>
                  <a:srgbClr val="313131"/>
                </a:solidFill>
                <a:latin typeface="Calibri"/>
                <a:cs typeface="Calibri"/>
              </a:rPr>
              <a:t>easy</a:t>
            </a:r>
            <a:r>
              <a:rPr sz="2800" spc="-45" dirty="0">
                <a:solidFill>
                  <a:srgbClr val="313131"/>
                </a:solidFill>
                <a:latin typeface="Calibri"/>
                <a:cs typeface="Calibri"/>
              </a:rPr>
              <a:t> </a:t>
            </a:r>
            <a:r>
              <a:rPr sz="2800" dirty="0">
                <a:solidFill>
                  <a:srgbClr val="313131"/>
                </a:solidFill>
                <a:latin typeface="Calibri"/>
                <a:cs typeface="Calibri"/>
              </a:rPr>
              <a:t>to</a:t>
            </a:r>
            <a:r>
              <a:rPr sz="2800" spc="-35" dirty="0">
                <a:solidFill>
                  <a:srgbClr val="313131"/>
                </a:solidFill>
                <a:latin typeface="Calibri"/>
                <a:cs typeface="Calibri"/>
              </a:rPr>
              <a:t> </a:t>
            </a:r>
            <a:r>
              <a:rPr sz="2800" dirty="0">
                <a:solidFill>
                  <a:srgbClr val="313131"/>
                </a:solidFill>
                <a:latin typeface="Calibri"/>
                <a:cs typeface="Calibri"/>
              </a:rPr>
              <a:t>run</a:t>
            </a:r>
            <a:r>
              <a:rPr sz="2800" spc="-45" dirty="0">
                <a:solidFill>
                  <a:srgbClr val="313131"/>
                </a:solidFill>
                <a:latin typeface="Calibri"/>
                <a:cs typeface="Calibri"/>
              </a:rPr>
              <a:t> </a:t>
            </a:r>
            <a:r>
              <a:rPr sz="2800" dirty="0">
                <a:solidFill>
                  <a:srgbClr val="313131"/>
                </a:solidFill>
                <a:latin typeface="Calibri"/>
                <a:cs typeface="Calibri"/>
              </a:rPr>
              <a:t>Selenium</a:t>
            </a:r>
            <a:r>
              <a:rPr sz="2800" spc="-40" dirty="0">
                <a:solidFill>
                  <a:srgbClr val="313131"/>
                </a:solidFill>
                <a:latin typeface="Calibri"/>
                <a:cs typeface="Calibri"/>
              </a:rPr>
              <a:t> </a:t>
            </a:r>
            <a:r>
              <a:rPr sz="2800" spc="-10" dirty="0">
                <a:solidFill>
                  <a:srgbClr val="313131"/>
                </a:solidFill>
                <a:latin typeface="Calibri"/>
                <a:cs typeface="Calibri"/>
              </a:rPr>
              <a:t>WebDriver</a:t>
            </a:r>
            <a:r>
              <a:rPr sz="2800" spc="-65" dirty="0">
                <a:solidFill>
                  <a:srgbClr val="313131"/>
                </a:solidFill>
                <a:latin typeface="Calibri"/>
                <a:cs typeface="Calibri"/>
              </a:rPr>
              <a:t> </a:t>
            </a:r>
            <a:r>
              <a:rPr sz="2800" dirty="0">
                <a:solidFill>
                  <a:srgbClr val="313131"/>
                </a:solidFill>
                <a:latin typeface="Calibri"/>
                <a:cs typeface="Calibri"/>
              </a:rPr>
              <a:t>tests</a:t>
            </a:r>
            <a:r>
              <a:rPr sz="2800" spc="-25" dirty="0">
                <a:solidFill>
                  <a:srgbClr val="313131"/>
                </a:solidFill>
                <a:latin typeface="Calibri"/>
                <a:cs typeface="Calibri"/>
              </a:rPr>
              <a:t> </a:t>
            </a:r>
            <a:r>
              <a:rPr sz="2800" dirty="0">
                <a:solidFill>
                  <a:srgbClr val="313131"/>
                </a:solidFill>
                <a:latin typeface="Calibri"/>
                <a:cs typeface="Calibri"/>
              </a:rPr>
              <a:t>against</a:t>
            </a:r>
            <a:r>
              <a:rPr sz="2800" spc="-55" dirty="0">
                <a:solidFill>
                  <a:srgbClr val="313131"/>
                </a:solidFill>
                <a:latin typeface="Calibri"/>
                <a:cs typeface="Calibri"/>
              </a:rPr>
              <a:t> </a:t>
            </a:r>
            <a:r>
              <a:rPr sz="2800" dirty="0">
                <a:solidFill>
                  <a:srgbClr val="313131"/>
                </a:solidFill>
                <a:latin typeface="Calibri"/>
                <a:cs typeface="Calibri"/>
              </a:rPr>
              <a:t>a</a:t>
            </a:r>
            <a:r>
              <a:rPr sz="2800" spc="-40" dirty="0">
                <a:solidFill>
                  <a:srgbClr val="313131"/>
                </a:solidFill>
                <a:latin typeface="Calibri"/>
                <a:cs typeface="Calibri"/>
              </a:rPr>
              <a:t> </a:t>
            </a:r>
            <a:r>
              <a:rPr sz="2800" spc="-20" dirty="0">
                <a:solidFill>
                  <a:srgbClr val="313131"/>
                </a:solidFill>
                <a:latin typeface="Calibri"/>
                <a:cs typeface="Calibri"/>
              </a:rPr>
              <a:t>vast </a:t>
            </a:r>
            <a:r>
              <a:rPr sz="2800" dirty="0">
                <a:solidFill>
                  <a:srgbClr val="313131"/>
                </a:solidFill>
                <a:latin typeface="Calibri"/>
                <a:cs typeface="Calibri"/>
              </a:rPr>
              <a:t>combination</a:t>
            </a:r>
            <a:r>
              <a:rPr sz="2800" spc="-45" dirty="0">
                <a:solidFill>
                  <a:srgbClr val="313131"/>
                </a:solidFill>
                <a:latin typeface="Calibri"/>
                <a:cs typeface="Calibri"/>
              </a:rPr>
              <a:t> </a:t>
            </a:r>
            <a:r>
              <a:rPr sz="2800" dirty="0">
                <a:solidFill>
                  <a:srgbClr val="313131"/>
                </a:solidFill>
                <a:latin typeface="Calibri"/>
                <a:cs typeface="Calibri"/>
              </a:rPr>
              <a:t>of</a:t>
            </a:r>
            <a:r>
              <a:rPr sz="2800" spc="-45" dirty="0">
                <a:solidFill>
                  <a:srgbClr val="313131"/>
                </a:solidFill>
                <a:latin typeface="Calibri"/>
                <a:cs typeface="Calibri"/>
              </a:rPr>
              <a:t> </a:t>
            </a:r>
            <a:r>
              <a:rPr sz="2800" spc="-10" dirty="0">
                <a:solidFill>
                  <a:srgbClr val="313131"/>
                </a:solidFill>
                <a:latin typeface="Calibri"/>
                <a:cs typeface="Calibri"/>
              </a:rPr>
              <a:t>browsers/OS.</a:t>
            </a:r>
            <a:endParaRPr sz="28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What Selenium can do?</a:t>
            </a:r>
            <a:br>
              <a:rPr lang="en-US" dirty="0"/>
            </a:br>
            <a:endParaRPr lang="en-US" dirty="0"/>
          </a:p>
        </p:txBody>
      </p:sp>
      <p:sp>
        <p:nvSpPr>
          <p:cNvPr id="7" name="Rectangle 6"/>
          <p:cNvSpPr/>
          <p:nvPr/>
        </p:nvSpPr>
        <p:spPr>
          <a:xfrm>
            <a:off x="838200" y="848892"/>
            <a:ext cx="10822577" cy="5632311"/>
          </a:xfrm>
          <a:prstGeom prst="rect">
            <a:avLst/>
          </a:prstGeom>
        </p:spPr>
        <p:txBody>
          <a:bodyPr wrap="square">
            <a:spAutoFit/>
          </a:bodyPr>
          <a:lstStyle/>
          <a:p>
            <a:pPr marL="285750" indent="-285750">
              <a:buFont typeface="Wingdings" panose="05000000000000000000" pitchFamily="2" charset="2"/>
              <a:buChar char="§"/>
            </a:pPr>
            <a:r>
              <a:rPr lang="en-US" b="1" dirty="0"/>
              <a:t>Open Source</a:t>
            </a:r>
            <a:r>
              <a:rPr lang="en-US" dirty="0"/>
              <a:t> – Unlike tools like QTP, Selenium is open source, which means that no cost is required to set up and use Selenium. Selenium is free to download and use.</a:t>
            </a:r>
          </a:p>
          <a:p>
            <a:pPr marL="285750" indent="-285750">
              <a:buFont typeface="Wingdings" panose="05000000000000000000" pitchFamily="2" charset="2"/>
              <a:buChar char="§"/>
            </a:pPr>
            <a:r>
              <a:rPr lang="en-US" b="1" dirty="0"/>
              <a:t>Mimic User Actions</a:t>
            </a:r>
            <a:r>
              <a:rPr lang="en-US" dirty="0"/>
              <a:t> – Almost all real-world user actions like button click, drag, and drop selection, checkboxes, keypresses, taps, scrolling can automate using Selenium.</a:t>
            </a:r>
          </a:p>
          <a:p>
            <a:pPr marL="285750" indent="-285750">
              <a:buFont typeface="Wingdings" panose="05000000000000000000" pitchFamily="2" charset="2"/>
              <a:buChar char="§"/>
            </a:pPr>
            <a:r>
              <a:rPr lang="en-US" b="1" dirty="0"/>
              <a:t>Easy Implementation</a:t>
            </a:r>
            <a:r>
              <a:rPr lang="en-US" dirty="0"/>
              <a:t> – Selenium is famous for being user friendly. Users can develop custom extensions for their use since code is open source.</a:t>
            </a:r>
          </a:p>
          <a:p>
            <a:pPr marL="285750" indent="-285750">
              <a:buFont typeface="Wingdings" panose="05000000000000000000" pitchFamily="2" charset="2"/>
              <a:buChar char="§"/>
            </a:pPr>
            <a:r>
              <a:rPr lang="en-US" b="1" dirty="0"/>
              <a:t>Language Support</a:t>
            </a:r>
            <a:r>
              <a:rPr lang="en-US" dirty="0"/>
              <a:t> – The most significant benefit of Selenium is the extensive support for various languages. Selenium supports maximum programming languages like Java, Python, JavaScript, C#, Ruby, Perl, Haskell, Go, among others.</a:t>
            </a:r>
          </a:p>
          <a:p>
            <a:pPr marL="285750" indent="-285750">
              <a:buFont typeface="Wingdings" panose="05000000000000000000" pitchFamily="2" charset="2"/>
              <a:buChar char="§"/>
            </a:pPr>
            <a:r>
              <a:rPr lang="en-US" b="1" dirty="0"/>
              <a:t>Browser Support</a:t>
            </a:r>
            <a:r>
              <a:rPr lang="en-US" dirty="0"/>
              <a:t> – Selenium can work on all the browser vendors that are out there. Selenium has support for Chrome, Firefox, Edge, Internet Explorer, Safari.</a:t>
            </a:r>
          </a:p>
          <a:p>
            <a:pPr marL="285750" indent="-285750">
              <a:buFont typeface="Wingdings" panose="05000000000000000000" pitchFamily="2" charset="2"/>
              <a:buChar char="§"/>
            </a:pPr>
            <a:r>
              <a:rPr lang="en-US" b="1" dirty="0"/>
              <a:t>OS Support</a:t>
            </a:r>
            <a:r>
              <a:rPr lang="en-US" dirty="0"/>
              <a:t> – Selenium bindings are available for all the primary OS like Linux, </a:t>
            </a:r>
            <a:r>
              <a:rPr lang="en-US" dirty="0" err="1"/>
              <a:t>macOS</a:t>
            </a:r>
            <a:r>
              <a:rPr lang="en-US" dirty="0"/>
              <a:t>, Windows.</a:t>
            </a:r>
          </a:p>
          <a:p>
            <a:pPr marL="285750" indent="-285750">
              <a:buFont typeface="Wingdings" panose="05000000000000000000" pitchFamily="2" charset="2"/>
              <a:buChar char="§"/>
            </a:pPr>
            <a:r>
              <a:rPr lang="en-US" b="1" dirty="0"/>
              <a:t>Framework Support</a:t>
            </a:r>
            <a:r>
              <a:rPr lang="en-US" dirty="0"/>
              <a:t> – Selenium supports multiple frameworks like Maven, </a:t>
            </a:r>
            <a:r>
              <a:rPr lang="en-US" dirty="0" err="1"/>
              <a:t>TestNG</a:t>
            </a:r>
            <a:r>
              <a:rPr lang="en-US" dirty="0"/>
              <a:t>, </a:t>
            </a:r>
            <a:r>
              <a:rPr lang="en-US" dirty="0" err="1"/>
              <a:t>PYTest</a:t>
            </a:r>
            <a:r>
              <a:rPr lang="en-US" dirty="0"/>
              <a:t>, </a:t>
            </a:r>
            <a:r>
              <a:rPr lang="en-US" dirty="0" err="1"/>
              <a:t>NUnit</a:t>
            </a:r>
            <a:r>
              <a:rPr lang="en-US" dirty="0"/>
              <a:t>, Mocha, Jasmine, etc. Selenium integrates well with CI tools like Jenkins, Circle CI, GOCD, Travis CI, </a:t>
            </a:r>
            <a:r>
              <a:rPr lang="en-US" dirty="0" err="1"/>
              <a:t>Gitlab</a:t>
            </a:r>
            <a:r>
              <a:rPr lang="en-US" dirty="0"/>
              <a:t>, etc.</a:t>
            </a:r>
          </a:p>
          <a:p>
            <a:pPr marL="285750" indent="-285750">
              <a:buFont typeface="Wingdings" panose="05000000000000000000" pitchFamily="2" charset="2"/>
              <a:buChar char="§"/>
            </a:pPr>
            <a:r>
              <a:rPr lang="en-US" b="1" dirty="0"/>
              <a:t>Code Reusability</a:t>
            </a:r>
            <a:r>
              <a:rPr lang="en-US" dirty="0"/>
              <a:t> – Scripts written for Selenium are cross-browser compatible. Same code can be run for multiple browsers using respective browser binaries and on separate machines in a Grid configuration,</a:t>
            </a:r>
          </a:p>
          <a:p>
            <a:pPr marL="285750" indent="-285750">
              <a:buFont typeface="Wingdings" panose="05000000000000000000" pitchFamily="2" charset="2"/>
              <a:buChar char="§"/>
            </a:pPr>
            <a:r>
              <a:rPr lang="en-US" b="1" dirty="0"/>
              <a:t>Community Support</a:t>
            </a:r>
            <a:r>
              <a:rPr lang="en-US" dirty="0"/>
              <a:t> – Since there are a lot of QA's working on this tool, it is effortless to find resources, tutorials as well as support on communities like </a:t>
            </a:r>
            <a:r>
              <a:rPr lang="en-US" dirty="0" err="1"/>
              <a:t>Github</a:t>
            </a:r>
            <a:r>
              <a:rPr lang="en-US" dirty="0"/>
              <a:t>, </a:t>
            </a:r>
            <a:r>
              <a:rPr lang="en-US" dirty="0" err="1"/>
              <a:t>StackOverflow</a:t>
            </a:r>
            <a:r>
              <a:rPr lang="en-US" dirty="0"/>
              <a:t>, etc.</a:t>
            </a:r>
          </a:p>
        </p:txBody>
      </p:sp>
    </p:spTree>
    <p:extLst>
      <p:ext uri="{BB962C8B-B14F-4D97-AF65-F5344CB8AC3E}">
        <p14:creationId xmlns:p14="http://schemas.microsoft.com/office/powerpoint/2010/main" val="726383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What Selenium can't do?</a:t>
            </a:r>
            <a:endParaRPr lang="en-US" dirty="0"/>
          </a:p>
        </p:txBody>
      </p:sp>
      <p:sp>
        <p:nvSpPr>
          <p:cNvPr id="7" name="Rectangle 6"/>
          <p:cNvSpPr/>
          <p:nvPr/>
        </p:nvSpPr>
        <p:spPr>
          <a:xfrm>
            <a:off x="838200" y="944142"/>
            <a:ext cx="10822577" cy="3970318"/>
          </a:xfrm>
          <a:prstGeom prst="rect">
            <a:avLst/>
          </a:prstGeom>
        </p:spPr>
        <p:txBody>
          <a:bodyPr wrap="square">
            <a:spAutoFit/>
          </a:bodyPr>
          <a:lstStyle/>
          <a:p>
            <a:pPr marL="285750" indent="-285750">
              <a:buFont typeface="Wingdings" panose="05000000000000000000" pitchFamily="2" charset="2"/>
              <a:buChar char="§"/>
            </a:pPr>
            <a:r>
              <a:rPr lang="en-US" b="1" dirty="0"/>
              <a:t>No support to automate native desktop</a:t>
            </a:r>
            <a:r>
              <a:rPr lang="en-US" dirty="0"/>
              <a:t>-based applications- Selenium can be used to automate web-based applications that run on web browsers. However, it cannot automate desktop-based applications.</a:t>
            </a:r>
          </a:p>
          <a:p>
            <a:pPr marL="285750" indent="-285750">
              <a:buFont typeface="Wingdings" panose="05000000000000000000" pitchFamily="2" charset="2"/>
              <a:buChar char="§"/>
            </a:pPr>
            <a:r>
              <a:rPr lang="en-US" b="1" dirty="0"/>
              <a:t>No support for assertions and validity</a:t>
            </a:r>
            <a:r>
              <a:rPr lang="en-US" dirty="0"/>
              <a:t> - Selenium provides control to the browser; however, providing assertions and checking mechanisms is not provided by Selenium. Selenium needs to pair with a testing framework like JUnit, </a:t>
            </a:r>
            <a:r>
              <a:rPr lang="en-US" dirty="0" err="1"/>
              <a:t>TestNG</a:t>
            </a:r>
            <a:r>
              <a:rPr lang="en-US" dirty="0"/>
              <a:t>, </a:t>
            </a:r>
            <a:r>
              <a:rPr lang="en-US" dirty="0" err="1"/>
              <a:t>PyTest</a:t>
            </a:r>
            <a:r>
              <a:rPr lang="en-US" dirty="0"/>
              <a:t>, etc. for assertions.</a:t>
            </a:r>
          </a:p>
          <a:p>
            <a:pPr marL="285750" indent="-285750">
              <a:buFont typeface="Wingdings" panose="05000000000000000000" pitchFamily="2" charset="2"/>
              <a:buChar char="§"/>
            </a:pPr>
            <a:r>
              <a:rPr lang="en-US" b="1" dirty="0"/>
              <a:t>No support for image and code scanning</a:t>
            </a:r>
            <a:r>
              <a:rPr lang="en-US" dirty="0"/>
              <a:t> - Automation of code scanning scenarios such as Bar code reading, CAPTCHA is not possible using Selenium.</a:t>
            </a:r>
          </a:p>
          <a:p>
            <a:pPr marL="285750" indent="-285750">
              <a:buFont typeface="Wingdings" panose="05000000000000000000" pitchFamily="2" charset="2"/>
              <a:buChar char="§"/>
            </a:pPr>
            <a:r>
              <a:rPr lang="en-US" b="1" dirty="0"/>
              <a:t>No support for API Testing</a:t>
            </a:r>
            <a:r>
              <a:rPr lang="en-US" dirty="0"/>
              <a:t> - Selenium mimics the user actions on the browser. So as such, Selenium doesn't give the capability of testing API.</a:t>
            </a:r>
          </a:p>
          <a:p>
            <a:pPr marL="285750" indent="-285750">
              <a:buFont typeface="Wingdings" panose="05000000000000000000" pitchFamily="2" charset="2"/>
              <a:buChar char="§"/>
            </a:pPr>
            <a:r>
              <a:rPr lang="en-US" b="1" dirty="0"/>
              <a:t>No support for Performance Testing</a:t>
            </a:r>
            <a:r>
              <a:rPr lang="en-US" dirty="0"/>
              <a:t> - Selenium cannot perform performance checks or performance testing of the web applications.</a:t>
            </a:r>
          </a:p>
          <a:p>
            <a:pPr marL="285750" indent="-285750">
              <a:buFont typeface="Wingdings" panose="05000000000000000000" pitchFamily="2" charset="2"/>
              <a:buChar char="§"/>
            </a:pPr>
            <a:r>
              <a:rPr lang="en-US" b="1" dirty="0"/>
              <a:t>No inbuilt Reporting</a:t>
            </a:r>
            <a:r>
              <a:rPr lang="en-US" dirty="0"/>
              <a:t> - Reporting capability is also not provided by Selenium. That is to say; reporting can be done only by pairing it with a framework like JUnit, </a:t>
            </a:r>
            <a:r>
              <a:rPr lang="en-US" dirty="0" err="1"/>
              <a:t>TestNG</a:t>
            </a:r>
            <a:r>
              <a:rPr lang="en-US" dirty="0"/>
              <a:t>.</a:t>
            </a:r>
          </a:p>
        </p:txBody>
      </p:sp>
    </p:spTree>
    <p:extLst>
      <p:ext uri="{BB962C8B-B14F-4D97-AF65-F5344CB8AC3E}">
        <p14:creationId xmlns:p14="http://schemas.microsoft.com/office/powerpoint/2010/main" val="858312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Why use Selenium WebDriver for Web Automation?</a:t>
            </a:r>
            <a:endParaRPr lang="en-US" dirty="0"/>
          </a:p>
        </p:txBody>
      </p:sp>
      <p:graphicFrame>
        <p:nvGraphicFramePr>
          <p:cNvPr id="2" name="Table 1"/>
          <p:cNvGraphicFramePr>
            <a:graphicFrameLocks noGrp="1"/>
          </p:cNvGraphicFramePr>
          <p:nvPr/>
        </p:nvGraphicFramePr>
        <p:xfrm>
          <a:off x="952498" y="1106067"/>
          <a:ext cx="9991726" cy="4681362"/>
        </p:xfrm>
        <a:graphic>
          <a:graphicData uri="http://schemas.openxmlformats.org/drawingml/2006/table">
            <a:tbl>
              <a:tblPr/>
              <a:tblGrid>
                <a:gridCol w="3590927">
                  <a:extLst>
                    <a:ext uri="{9D8B030D-6E8A-4147-A177-3AD203B41FA5}">
                      <a16:colId xmlns:a16="http://schemas.microsoft.com/office/drawing/2014/main" val="3266747478"/>
                    </a:ext>
                  </a:extLst>
                </a:gridCol>
                <a:gridCol w="6400799">
                  <a:extLst>
                    <a:ext uri="{9D8B030D-6E8A-4147-A177-3AD203B41FA5}">
                      <a16:colId xmlns:a16="http://schemas.microsoft.com/office/drawing/2014/main" val="2682904739"/>
                    </a:ext>
                  </a:extLst>
                </a:gridCol>
              </a:tblGrid>
              <a:tr h="243688">
                <a:tc>
                  <a:txBody>
                    <a:bodyPr/>
                    <a:lstStyle/>
                    <a:p>
                      <a:pPr algn="ctr"/>
                      <a:r>
                        <a:rPr lang="en-US" sz="1400" b="1" i="0" dirty="0">
                          <a:solidFill>
                            <a:srgbClr val="FF0000"/>
                          </a:solidFill>
                          <a:effectLst/>
                        </a:rPr>
                        <a:t>Feature</a:t>
                      </a: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400" b="1" i="0" kern="1200" dirty="0">
                          <a:solidFill>
                            <a:srgbClr val="FF0000"/>
                          </a:solidFill>
                          <a:effectLst/>
                          <a:latin typeface="+mn-lt"/>
                          <a:ea typeface="+mn-ea"/>
                          <a:cs typeface="+mn-cs"/>
                        </a:rPr>
                        <a:t>Description</a:t>
                      </a: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9636990"/>
                  </a:ext>
                </a:extLst>
              </a:tr>
              <a:tr h="316203">
                <a:tc>
                  <a:txBody>
                    <a:bodyPr/>
                    <a:lstStyle/>
                    <a:p>
                      <a:r>
                        <a:rPr lang="en-US" sz="1200" b="1" i="0" dirty="0">
                          <a:effectLst/>
                        </a:rPr>
                        <a:t>Dynamic Web Page Automation</a:t>
                      </a:r>
                      <a:endParaRPr lang="en-US" sz="1200" i="0" dirty="0">
                        <a:effectLst/>
                      </a:endParaRP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200" i="0">
                          <a:effectLst/>
                        </a:rPr>
                        <a:t>Selenium WebDriver can automate dynamic websites where the content of pages changes by user actions.</a:t>
                      </a: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48693"/>
                  </a:ext>
                </a:extLst>
              </a:tr>
              <a:tr h="316203">
                <a:tc>
                  <a:txBody>
                    <a:bodyPr/>
                    <a:lstStyle/>
                    <a:p>
                      <a:r>
                        <a:rPr lang="en-US" sz="1200" b="1" i="0" dirty="0">
                          <a:effectLst/>
                        </a:rPr>
                        <a:t>Works Close to Browser</a:t>
                      </a:r>
                      <a:endParaRPr lang="en-US" sz="1200" i="0" dirty="0">
                        <a:effectLst/>
                      </a:endParaRP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200" i="0">
                          <a:effectLst/>
                        </a:rPr>
                        <a:t>Browser vendors ship their WebDriver implementation. Hence they are tightly coupled to the browser giving a better testing experience.</a:t>
                      </a: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1754617"/>
                  </a:ext>
                </a:extLst>
              </a:tr>
              <a:tr h="461234">
                <a:tc>
                  <a:txBody>
                    <a:bodyPr/>
                    <a:lstStyle/>
                    <a:p>
                      <a:r>
                        <a:rPr lang="en-US" sz="1200" b="1" i="0" dirty="0">
                          <a:effectLst/>
                        </a:rPr>
                        <a:t>Technology Agnostic</a:t>
                      </a:r>
                      <a:endParaRPr lang="en-US" sz="1200" i="0" dirty="0">
                        <a:effectLst/>
                      </a:endParaRP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200" i="0">
                          <a:effectLst/>
                        </a:rPr>
                        <a:t>Selenium WebDriver allows you to automate the test cases for all the web applications, irrespective of the technology used for the development of the application under test.</a:t>
                      </a: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867688"/>
                  </a:ext>
                </a:extLst>
              </a:tr>
              <a:tr h="606265">
                <a:tc>
                  <a:txBody>
                    <a:bodyPr/>
                    <a:lstStyle/>
                    <a:p>
                      <a:r>
                        <a:rPr lang="en-US" sz="1200" b="1" i="0" dirty="0">
                          <a:effectLst/>
                        </a:rPr>
                        <a:t>Mimics Real User</a:t>
                      </a:r>
                      <a:endParaRPr lang="en-US" sz="1200" i="0" dirty="0">
                        <a:effectLst/>
                      </a:endParaRP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200" i="0" dirty="0">
                          <a:effectLst/>
                        </a:rPr>
                        <a:t>Selenium WebDriver allows QA to mimic user actions on the websites. Selenium WebDriver can mimic typical user actions like form filling, clicking, double-clicking, key-press, as well as advanced user actions like drag and drop, click and hold, etc.</a:t>
                      </a: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4223625"/>
                  </a:ext>
                </a:extLst>
              </a:tr>
              <a:tr h="751296">
                <a:tc>
                  <a:txBody>
                    <a:bodyPr/>
                    <a:lstStyle/>
                    <a:p>
                      <a:r>
                        <a:rPr lang="en-US" sz="1200" b="1" i="0">
                          <a:effectLst/>
                        </a:rPr>
                        <a:t>Supports Cross Browser Testing</a:t>
                      </a:r>
                      <a:endParaRPr lang="en-US" sz="1200" i="0">
                        <a:effectLst/>
                      </a:endParaRP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200" i="0" dirty="0">
                          <a:effectLst/>
                        </a:rPr>
                        <a:t>Selenium WebDriver has the most significant advantage when doing cross-browser testing - where a QA can test for the same website, using the same piece of code on different browsers. It enables the verification and validation of test cases on multiple sets of browsers at the same time.</a:t>
                      </a: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8899794"/>
                  </a:ext>
                </a:extLst>
              </a:tr>
              <a:tr h="751296">
                <a:tc>
                  <a:txBody>
                    <a:bodyPr/>
                    <a:lstStyle/>
                    <a:p>
                      <a:r>
                        <a:rPr lang="en-US" sz="1200" b="1" i="0">
                          <a:effectLst/>
                        </a:rPr>
                        <a:t>Supports parallel Execution</a:t>
                      </a:r>
                      <a:endParaRPr lang="en-US" sz="1200" i="0">
                        <a:effectLst/>
                      </a:endParaRP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200" i="0" dirty="0">
                          <a:effectLst/>
                        </a:rPr>
                        <a:t>If there are more scripts to be executed on multiple browsers, then doing them one by one is time-consuming. So Selenium WebDriver allows parallel execution, using frameworks like </a:t>
                      </a:r>
                      <a:r>
                        <a:rPr lang="en-US" sz="1200" i="0" dirty="0" err="1">
                          <a:effectLst/>
                        </a:rPr>
                        <a:t>TestNG</a:t>
                      </a:r>
                      <a:r>
                        <a:rPr lang="en-US" sz="1200" i="0" dirty="0">
                          <a:effectLst/>
                        </a:rPr>
                        <a:t>, so that execution of test cases is faster. This allows large scale execution of test cases in a short time.</a:t>
                      </a: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193475"/>
                  </a:ext>
                </a:extLst>
              </a:tr>
              <a:tr h="606265">
                <a:tc>
                  <a:txBody>
                    <a:bodyPr/>
                    <a:lstStyle/>
                    <a:p>
                      <a:r>
                        <a:rPr lang="en-US" sz="1200" b="1" i="0">
                          <a:effectLst/>
                        </a:rPr>
                        <a:t>View Execution Results</a:t>
                      </a:r>
                      <a:endParaRPr lang="en-US" sz="1200" i="0">
                        <a:effectLst/>
                      </a:endParaRP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200" i="0" dirty="0">
                          <a:effectLst/>
                        </a:rPr>
                        <a:t>Selenium WebDriver allows a QA to view the live execution of the automated test run on the computer system as well as on any other CI/CD pipeline machine by supporting functionalities like the screenshot, video-recording of test cases, etc.</a:t>
                      </a: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7016050"/>
                  </a:ext>
                </a:extLst>
              </a:tr>
              <a:tr h="461234">
                <a:tc>
                  <a:txBody>
                    <a:bodyPr/>
                    <a:lstStyle/>
                    <a:p>
                      <a:r>
                        <a:rPr lang="en-US" sz="1200" b="1" i="0">
                          <a:effectLst/>
                        </a:rPr>
                        <a:t>Supports modern development techniques</a:t>
                      </a:r>
                      <a:endParaRPr lang="en-US" sz="1200" i="0">
                        <a:effectLst/>
                      </a:endParaRP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200" i="0" dirty="0">
                          <a:effectLst/>
                        </a:rPr>
                        <a:t>Selenium WebDriver integrates very well with modern Software Development principles like </a:t>
                      </a:r>
                      <a:r>
                        <a:rPr lang="en-US" sz="1200" i="0" dirty="0" err="1">
                          <a:effectLst/>
                        </a:rPr>
                        <a:t>Behaviour</a:t>
                      </a:r>
                      <a:r>
                        <a:rPr lang="en-US" sz="1200" i="0" dirty="0">
                          <a:effectLst/>
                        </a:rPr>
                        <a:t> Driven Development via integration with the Cucumber library.</a:t>
                      </a:r>
                    </a:p>
                  </a:txBody>
                  <a:tcPr marL="32965" marR="32965" marT="16482" marB="164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6386498"/>
                  </a:ext>
                </a:extLst>
              </a:tr>
            </a:tbl>
          </a:graphicData>
        </a:graphic>
      </p:graphicFrame>
    </p:spTree>
    <p:extLst>
      <p:ext uri="{BB962C8B-B14F-4D97-AF65-F5344CB8AC3E}">
        <p14:creationId xmlns:p14="http://schemas.microsoft.com/office/powerpoint/2010/main" val="691703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7178040" cy="6858000"/>
            <a:chOff x="0" y="0"/>
            <a:chExt cx="7178040" cy="6858000"/>
          </a:xfrm>
        </p:grpSpPr>
        <p:pic>
          <p:nvPicPr>
            <p:cNvPr id="3" name="object 3"/>
            <p:cNvPicPr/>
            <p:nvPr/>
          </p:nvPicPr>
          <p:blipFill>
            <a:blip r:embed="rId2" cstate="print"/>
            <a:stretch>
              <a:fillRect/>
            </a:stretch>
          </p:blipFill>
          <p:spPr>
            <a:xfrm>
              <a:off x="0" y="0"/>
              <a:ext cx="7177478" cy="6857998"/>
            </a:xfrm>
            <a:prstGeom prst="rect">
              <a:avLst/>
            </a:prstGeom>
          </p:spPr>
        </p:pic>
        <p:sp>
          <p:nvSpPr>
            <p:cNvPr id="4" name="object 4"/>
            <p:cNvSpPr/>
            <p:nvPr/>
          </p:nvSpPr>
          <p:spPr>
            <a:xfrm>
              <a:off x="1155572" y="1075563"/>
              <a:ext cx="4813300" cy="2951480"/>
            </a:xfrm>
            <a:custGeom>
              <a:avLst/>
              <a:gdLst/>
              <a:ahLst/>
              <a:cxnLst/>
              <a:rect l="l" t="t" r="r" b="b"/>
              <a:pathLst>
                <a:path w="4813300" h="2951479">
                  <a:moveTo>
                    <a:pt x="0" y="0"/>
                  </a:moveTo>
                  <a:lnTo>
                    <a:pt x="4812792" y="0"/>
                  </a:lnTo>
                  <a:lnTo>
                    <a:pt x="4812792" y="2951226"/>
                  </a:lnTo>
                  <a:lnTo>
                    <a:pt x="0" y="2951226"/>
                  </a:lnTo>
                  <a:lnTo>
                    <a:pt x="0" y="0"/>
                  </a:lnTo>
                  <a:close/>
                </a:path>
              </a:pathLst>
            </a:custGeom>
            <a:ln w="89154">
              <a:solidFill>
                <a:srgbClr val="FFFFFF"/>
              </a:solidFill>
            </a:ln>
          </p:spPr>
          <p:txBody>
            <a:bodyPr wrap="square" lIns="0" tIns="0" rIns="0" bIns="0" rtlCol="0"/>
            <a:lstStyle/>
            <a:p>
              <a:endParaRPr/>
            </a:p>
          </p:txBody>
        </p:sp>
      </p:grpSp>
      <p:sp>
        <p:nvSpPr>
          <p:cNvPr id="5" name="object 5"/>
          <p:cNvSpPr txBox="1"/>
          <p:nvPr/>
        </p:nvSpPr>
        <p:spPr>
          <a:xfrm>
            <a:off x="7495337" y="1469980"/>
            <a:ext cx="3096463" cy="1717778"/>
          </a:xfrm>
          <a:prstGeom prst="rect">
            <a:avLst/>
          </a:prstGeom>
        </p:spPr>
        <p:txBody>
          <a:bodyPr vert="horz" wrap="square" lIns="0" tIns="24765" rIns="0" bIns="0" rtlCol="0">
            <a:spAutoFit/>
          </a:bodyPr>
          <a:lstStyle/>
          <a:p>
            <a:pPr marL="527050" indent="-514350">
              <a:lnSpc>
                <a:spcPct val="100000"/>
              </a:lnSpc>
              <a:spcBef>
                <a:spcPts val="195"/>
              </a:spcBef>
              <a:buClr>
                <a:srgbClr val="E20613"/>
              </a:buClr>
              <a:buSzPct val="120000"/>
              <a:buAutoNum type="arabicPeriod"/>
              <a:tabLst>
                <a:tab pos="526415" algn="l"/>
                <a:tab pos="527050" algn="l"/>
              </a:tabLst>
            </a:pPr>
            <a:r>
              <a:rPr lang="en-US" sz="2000" spc="-10" dirty="0">
                <a:solidFill>
                  <a:srgbClr val="313131"/>
                </a:solidFill>
                <a:latin typeface="Arial"/>
                <a:cs typeface="Arial"/>
              </a:rPr>
              <a:t>Install Visual Code</a:t>
            </a:r>
          </a:p>
          <a:p>
            <a:pPr marL="527050" indent="-514350">
              <a:lnSpc>
                <a:spcPct val="100000"/>
              </a:lnSpc>
              <a:spcBef>
                <a:spcPts val="195"/>
              </a:spcBef>
              <a:buClr>
                <a:srgbClr val="E20613"/>
              </a:buClr>
              <a:buSzPct val="120000"/>
              <a:buAutoNum type="arabicPeriod"/>
              <a:tabLst>
                <a:tab pos="526415" algn="l"/>
                <a:tab pos="527050" algn="l"/>
              </a:tabLst>
            </a:pPr>
            <a:r>
              <a:rPr lang="en-US" sz="2000" spc="-10" dirty="0">
                <a:solidFill>
                  <a:srgbClr val="313131"/>
                </a:solidFill>
                <a:latin typeface="Arial"/>
                <a:cs typeface="Arial"/>
              </a:rPr>
              <a:t>Visual Code UI</a:t>
            </a:r>
            <a:endParaRPr sz="2000" dirty="0">
              <a:latin typeface="Arial"/>
              <a:cs typeface="Arial"/>
            </a:endParaRPr>
          </a:p>
          <a:p>
            <a:pPr marL="527050" indent="-514350">
              <a:lnSpc>
                <a:spcPct val="100000"/>
              </a:lnSpc>
              <a:spcBef>
                <a:spcPts val="515"/>
              </a:spcBef>
              <a:buClr>
                <a:srgbClr val="E20613"/>
              </a:buClr>
              <a:buSzPct val="120000"/>
              <a:buAutoNum type="arabicPeriod"/>
              <a:tabLst>
                <a:tab pos="526415" algn="l"/>
                <a:tab pos="527050" algn="l"/>
              </a:tabLst>
            </a:pPr>
            <a:r>
              <a:rPr lang="en-US" sz="2000" dirty="0">
                <a:solidFill>
                  <a:srgbClr val="313131"/>
                </a:solidFill>
                <a:latin typeface="Arial"/>
                <a:cs typeface="Arial"/>
              </a:rPr>
              <a:t>Set up Visual Code for </a:t>
            </a:r>
            <a:r>
              <a:rPr lang="en-US" sz="2000" dirty="0" err="1">
                <a:solidFill>
                  <a:srgbClr val="313131"/>
                </a:solidFill>
                <a:latin typeface="Arial"/>
                <a:cs typeface="Arial"/>
              </a:rPr>
              <a:t>.Net</a:t>
            </a:r>
            <a:r>
              <a:rPr lang="en-US" sz="2000" dirty="0">
                <a:solidFill>
                  <a:srgbClr val="313131"/>
                </a:solidFill>
                <a:latin typeface="Arial"/>
                <a:cs typeface="Arial"/>
              </a:rPr>
              <a:t> Development</a:t>
            </a:r>
          </a:p>
          <a:p>
            <a:pPr marL="12700">
              <a:lnSpc>
                <a:spcPct val="100000"/>
              </a:lnSpc>
              <a:spcBef>
                <a:spcPts val="515"/>
              </a:spcBef>
              <a:buClr>
                <a:srgbClr val="E20613"/>
              </a:buClr>
              <a:buSzPct val="120000"/>
              <a:tabLst>
                <a:tab pos="526415" algn="l"/>
                <a:tab pos="527050" algn="l"/>
              </a:tabLst>
            </a:pPr>
            <a:endParaRPr sz="2000" dirty="0">
              <a:latin typeface="Arial"/>
              <a:cs typeface="Arial"/>
            </a:endParaRPr>
          </a:p>
        </p:txBody>
      </p:sp>
      <p:sp>
        <p:nvSpPr>
          <p:cNvPr id="6" name="object 6"/>
          <p:cNvSpPr txBox="1">
            <a:spLocks noGrp="1"/>
          </p:cNvSpPr>
          <p:nvPr>
            <p:ph type="title"/>
          </p:nvPr>
        </p:nvSpPr>
        <p:spPr>
          <a:xfrm>
            <a:off x="1594591" y="1394822"/>
            <a:ext cx="4044209" cy="628377"/>
          </a:xfrm>
          <a:prstGeom prst="rect">
            <a:avLst/>
          </a:prstGeom>
        </p:spPr>
        <p:txBody>
          <a:bodyPr vert="horz" wrap="square" lIns="0" tIns="12700" rIns="0" bIns="0" rtlCol="0">
            <a:spAutoFit/>
          </a:bodyPr>
          <a:lstStyle/>
          <a:p>
            <a:pPr marL="12700" marR="5080">
              <a:lnSpc>
                <a:spcPct val="100000"/>
              </a:lnSpc>
              <a:spcBef>
                <a:spcPts val="100"/>
              </a:spcBef>
            </a:pPr>
            <a:r>
              <a:rPr lang="en-US" sz="4000" dirty="0">
                <a:solidFill>
                  <a:srgbClr val="FFFFFF"/>
                </a:solidFill>
              </a:rPr>
              <a:t>Visual Code IDE</a:t>
            </a:r>
            <a:endParaRPr sz="4000" dirty="0"/>
          </a:p>
        </p:txBody>
      </p:sp>
    </p:spTree>
    <p:extLst>
      <p:ext uri="{BB962C8B-B14F-4D97-AF65-F5344CB8AC3E}">
        <p14:creationId xmlns:p14="http://schemas.microsoft.com/office/powerpoint/2010/main" val="1169121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What is Visual Code ?</a:t>
            </a:r>
            <a:br>
              <a:rPr lang="en-US" dirty="0"/>
            </a:br>
            <a:endParaRPr lang="en-US" dirty="0"/>
          </a:p>
        </p:txBody>
      </p:sp>
      <p:sp>
        <p:nvSpPr>
          <p:cNvPr id="2" name="Rectangle 1"/>
          <p:cNvSpPr/>
          <p:nvPr/>
        </p:nvSpPr>
        <p:spPr>
          <a:xfrm>
            <a:off x="852483" y="667917"/>
            <a:ext cx="10658478" cy="2308324"/>
          </a:xfrm>
          <a:prstGeom prst="rect">
            <a:avLst/>
          </a:prstGeom>
        </p:spPr>
        <p:txBody>
          <a:bodyPr wrap="square">
            <a:spAutoFit/>
          </a:bodyPr>
          <a:lstStyle/>
          <a:p>
            <a:r>
              <a:rPr lang="en-US" dirty="0"/>
              <a:t>Visual Studio Code, also commonly referred to as VS Code, is a source-code editor made by Microsoft with the Electron Framework, for Windows, Linux and </a:t>
            </a:r>
            <a:r>
              <a:rPr lang="en-US" dirty="0" err="1"/>
              <a:t>macOS</a:t>
            </a:r>
            <a:r>
              <a:rPr lang="en-US" dirty="0"/>
              <a:t>. Features include support for debugging, syntax highlighting, intelligent code completion, snippets, code refactoring, and embedded </a:t>
            </a:r>
            <a:r>
              <a:rPr lang="en-US" dirty="0" err="1"/>
              <a:t>Git</a:t>
            </a:r>
            <a:r>
              <a:rPr lang="en-US" dirty="0"/>
              <a:t>. Users can change the theme, keyboard shortcuts, preferences, and install extensions that add additional functionality.</a:t>
            </a:r>
          </a:p>
          <a:p>
            <a:endParaRPr lang="en-US" dirty="0"/>
          </a:p>
          <a:p>
            <a:r>
              <a:rPr lang="en-US" dirty="0"/>
              <a:t>In the Stack Overflow 2021 Developer Survey, Visual Studio Code was ranked the most popular developer environment tool among 82,000 respondents, with 70% reporting that they use it.</a:t>
            </a:r>
          </a:p>
        </p:txBody>
      </p:sp>
    </p:spTree>
    <p:extLst>
      <p:ext uri="{BB962C8B-B14F-4D97-AF65-F5344CB8AC3E}">
        <p14:creationId xmlns:p14="http://schemas.microsoft.com/office/powerpoint/2010/main" val="2658463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1. Install Visual Code</a:t>
            </a:r>
            <a:br>
              <a:rPr lang="en-US" dirty="0"/>
            </a:br>
            <a:endParaRPr lang="en-US" dirty="0"/>
          </a:p>
        </p:txBody>
      </p:sp>
      <p:sp>
        <p:nvSpPr>
          <p:cNvPr id="7" name="Rectangle 6"/>
          <p:cNvSpPr/>
          <p:nvPr/>
        </p:nvSpPr>
        <p:spPr>
          <a:xfrm>
            <a:off x="923922" y="667917"/>
            <a:ext cx="7925111" cy="369332"/>
          </a:xfrm>
          <a:prstGeom prst="rect">
            <a:avLst/>
          </a:prstGeom>
        </p:spPr>
        <p:txBody>
          <a:bodyPr wrap="square">
            <a:spAutoFit/>
          </a:bodyPr>
          <a:lstStyle/>
          <a:p>
            <a:r>
              <a:rPr lang="en-US" dirty="0">
                <a:hlinkClick r:id="rId3"/>
              </a:rPr>
              <a:t>https://code.visualstudio.com/download</a:t>
            </a:r>
            <a:endParaRPr lang="en-US" dirty="0"/>
          </a:p>
        </p:txBody>
      </p:sp>
      <p:pic>
        <p:nvPicPr>
          <p:cNvPr id="2" name="Picture 1"/>
          <p:cNvPicPr>
            <a:picLocks noChangeAspect="1"/>
          </p:cNvPicPr>
          <p:nvPr/>
        </p:nvPicPr>
        <p:blipFill>
          <a:blip r:embed="rId4"/>
          <a:stretch>
            <a:fillRect/>
          </a:stretch>
        </p:blipFill>
        <p:spPr>
          <a:xfrm>
            <a:off x="923922" y="1037249"/>
            <a:ext cx="9582150" cy="5400675"/>
          </a:xfrm>
          <a:prstGeom prst="rect">
            <a:avLst/>
          </a:prstGeom>
        </p:spPr>
      </p:pic>
    </p:spTree>
    <p:extLst>
      <p:ext uri="{BB962C8B-B14F-4D97-AF65-F5344CB8AC3E}">
        <p14:creationId xmlns:p14="http://schemas.microsoft.com/office/powerpoint/2010/main" val="1120488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23922" y="688432"/>
            <a:ext cx="5724525" cy="4457700"/>
          </a:xfrm>
          <a:prstGeom prst="rect">
            <a:avLst/>
          </a:prstGeom>
        </p:spPr>
      </p:pic>
    </p:spTree>
    <p:extLst>
      <p:ext uri="{BB962C8B-B14F-4D97-AF65-F5344CB8AC3E}">
        <p14:creationId xmlns:p14="http://schemas.microsoft.com/office/powerpoint/2010/main" val="2863050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23922" y="667917"/>
            <a:ext cx="5724525" cy="4410075"/>
          </a:xfrm>
          <a:prstGeom prst="rect">
            <a:avLst/>
          </a:prstGeom>
        </p:spPr>
      </p:pic>
    </p:spTree>
    <p:extLst>
      <p:ext uri="{BB962C8B-B14F-4D97-AF65-F5344CB8AC3E}">
        <p14:creationId xmlns:p14="http://schemas.microsoft.com/office/powerpoint/2010/main" val="190040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7178040" cy="6858000"/>
            <a:chOff x="0" y="0"/>
            <a:chExt cx="7178040" cy="6858000"/>
          </a:xfrm>
        </p:grpSpPr>
        <p:pic>
          <p:nvPicPr>
            <p:cNvPr id="3" name="object 3"/>
            <p:cNvPicPr/>
            <p:nvPr/>
          </p:nvPicPr>
          <p:blipFill>
            <a:blip r:embed="rId2" cstate="print"/>
            <a:stretch>
              <a:fillRect/>
            </a:stretch>
          </p:blipFill>
          <p:spPr>
            <a:xfrm>
              <a:off x="0" y="0"/>
              <a:ext cx="7177478" cy="6857998"/>
            </a:xfrm>
            <a:prstGeom prst="rect">
              <a:avLst/>
            </a:prstGeom>
          </p:spPr>
        </p:pic>
        <p:sp>
          <p:nvSpPr>
            <p:cNvPr id="4" name="object 4"/>
            <p:cNvSpPr/>
            <p:nvPr/>
          </p:nvSpPr>
          <p:spPr>
            <a:xfrm>
              <a:off x="1155572" y="1075563"/>
              <a:ext cx="4813300" cy="2951480"/>
            </a:xfrm>
            <a:custGeom>
              <a:avLst/>
              <a:gdLst/>
              <a:ahLst/>
              <a:cxnLst/>
              <a:rect l="l" t="t" r="r" b="b"/>
              <a:pathLst>
                <a:path w="4813300" h="2951479">
                  <a:moveTo>
                    <a:pt x="0" y="0"/>
                  </a:moveTo>
                  <a:lnTo>
                    <a:pt x="4812792" y="0"/>
                  </a:lnTo>
                  <a:lnTo>
                    <a:pt x="4812792" y="2951226"/>
                  </a:lnTo>
                  <a:lnTo>
                    <a:pt x="0" y="2951226"/>
                  </a:lnTo>
                  <a:lnTo>
                    <a:pt x="0" y="0"/>
                  </a:lnTo>
                  <a:close/>
                </a:path>
              </a:pathLst>
            </a:custGeom>
            <a:ln w="89154">
              <a:solidFill>
                <a:srgbClr val="FFFFFF"/>
              </a:solidFill>
            </a:ln>
          </p:spPr>
          <p:txBody>
            <a:bodyPr wrap="square" lIns="0" tIns="0" rIns="0" bIns="0" rtlCol="0"/>
            <a:lstStyle/>
            <a:p>
              <a:endParaRPr/>
            </a:p>
          </p:txBody>
        </p:sp>
      </p:grpSp>
      <p:sp>
        <p:nvSpPr>
          <p:cNvPr id="5" name="object 5"/>
          <p:cNvSpPr txBox="1"/>
          <p:nvPr/>
        </p:nvSpPr>
        <p:spPr>
          <a:xfrm>
            <a:off x="7495337" y="1469980"/>
            <a:ext cx="2863215" cy="1698625"/>
          </a:xfrm>
          <a:prstGeom prst="rect">
            <a:avLst/>
          </a:prstGeom>
        </p:spPr>
        <p:txBody>
          <a:bodyPr vert="horz" wrap="square" lIns="0" tIns="24765" rIns="0" bIns="0" rtlCol="0">
            <a:spAutoFit/>
          </a:bodyPr>
          <a:lstStyle/>
          <a:p>
            <a:pPr marL="527050" indent="-514350">
              <a:lnSpc>
                <a:spcPct val="100000"/>
              </a:lnSpc>
              <a:spcBef>
                <a:spcPts val="195"/>
              </a:spcBef>
              <a:buClr>
                <a:srgbClr val="E20613"/>
              </a:buClr>
              <a:buSzPct val="120000"/>
              <a:buAutoNum type="arabicPeriod"/>
              <a:tabLst>
                <a:tab pos="526415" algn="l"/>
                <a:tab pos="527050" algn="l"/>
              </a:tabLst>
            </a:pPr>
            <a:r>
              <a:rPr sz="2000" spc="-10" dirty="0">
                <a:solidFill>
                  <a:srgbClr val="313131"/>
                </a:solidFill>
                <a:latin typeface="Arial"/>
                <a:cs typeface="Arial"/>
              </a:rPr>
              <a:t>Selenium</a:t>
            </a:r>
            <a:endParaRPr sz="2000" dirty="0">
              <a:latin typeface="Arial"/>
              <a:cs typeface="Arial"/>
            </a:endParaRPr>
          </a:p>
          <a:p>
            <a:pPr marL="527050" indent="-514350">
              <a:lnSpc>
                <a:spcPct val="100000"/>
              </a:lnSpc>
              <a:spcBef>
                <a:spcPts val="515"/>
              </a:spcBef>
              <a:buClr>
                <a:srgbClr val="E20613"/>
              </a:buClr>
              <a:buSzPct val="120000"/>
              <a:buAutoNum type="arabicPeriod"/>
              <a:tabLst>
                <a:tab pos="526415" algn="l"/>
                <a:tab pos="527050" algn="l"/>
              </a:tabLst>
            </a:pPr>
            <a:r>
              <a:rPr sz="2000" dirty="0">
                <a:solidFill>
                  <a:srgbClr val="313131"/>
                </a:solidFill>
                <a:latin typeface="Arial"/>
                <a:cs typeface="Arial"/>
              </a:rPr>
              <a:t>Selenium</a:t>
            </a:r>
            <a:r>
              <a:rPr sz="2000" spc="-95" dirty="0">
                <a:solidFill>
                  <a:srgbClr val="313131"/>
                </a:solidFill>
                <a:latin typeface="Arial"/>
                <a:cs typeface="Arial"/>
              </a:rPr>
              <a:t> </a:t>
            </a:r>
            <a:r>
              <a:rPr sz="2000" spc="-25" dirty="0">
                <a:solidFill>
                  <a:srgbClr val="313131"/>
                </a:solidFill>
                <a:latin typeface="Arial"/>
                <a:cs typeface="Arial"/>
              </a:rPr>
              <a:t>IDE</a:t>
            </a:r>
            <a:endParaRPr sz="2000" dirty="0">
              <a:latin typeface="Arial"/>
              <a:cs typeface="Arial"/>
            </a:endParaRPr>
          </a:p>
          <a:p>
            <a:pPr marL="527050" indent="-514350">
              <a:lnSpc>
                <a:spcPct val="100000"/>
              </a:lnSpc>
              <a:spcBef>
                <a:spcPts val="520"/>
              </a:spcBef>
              <a:buClr>
                <a:srgbClr val="E20613"/>
              </a:buClr>
              <a:buSzPct val="120000"/>
              <a:buAutoNum type="arabicPeriod"/>
              <a:tabLst>
                <a:tab pos="526415" algn="l"/>
                <a:tab pos="527050" algn="l"/>
              </a:tabLst>
            </a:pPr>
            <a:r>
              <a:rPr sz="2000" dirty="0">
                <a:solidFill>
                  <a:srgbClr val="313131"/>
                </a:solidFill>
                <a:latin typeface="Arial"/>
                <a:cs typeface="Arial"/>
              </a:rPr>
              <a:t>Selenium</a:t>
            </a:r>
            <a:r>
              <a:rPr sz="2000" spc="-95" dirty="0">
                <a:solidFill>
                  <a:srgbClr val="313131"/>
                </a:solidFill>
                <a:latin typeface="Arial"/>
                <a:cs typeface="Arial"/>
              </a:rPr>
              <a:t> </a:t>
            </a:r>
            <a:r>
              <a:rPr sz="2000" spc="-10" dirty="0">
                <a:solidFill>
                  <a:srgbClr val="313131"/>
                </a:solidFill>
                <a:latin typeface="Arial"/>
                <a:cs typeface="Arial"/>
              </a:rPr>
              <a:t>WebDriver</a:t>
            </a:r>
            <a:endParaRPr sz="2000" dirty="0">
              <a:latin typeface="Arial"/>
              <a:cs typeface="Arial"/>
            </a:endParaRPr>
          </a:p>
          <a:p>
            <a:pPr marL="527050" indent="-514350">
              <a:lnSpc>
                <a:spcPct val="100000"/>
              </a:lnSpc>
              <a:spcBef>
                <a:spcPts val="525"/>
              </a:spcBef>
              <a:buClr>
                <a:srgbClr val="E20613"/>
              </a:buClr>
              <a:buSzPct val="120000"/>
              <a:buAutoNum type="arabicPeriod"/>
              <a:tabLst>
                <a:tab pos="526415" algn="l"/>
                <a:tab pos="527050" algn="l"/>
              </a:tabLst>
            </a:pPr>
            <a:r>
              <a:rPr sz="2000" dirty="0">
                <a:solidFill>
                  <a:srgbClr val="313131"/>
                </a:solidFill>
                <a:latin typeface="Arial"/>
                <a:cs typeface="Arial"/>
              </a:rPr>
              <a:t>Selenium</a:t>
            </a:r>
            <a:r>
              <a:rPr sz="2000" spc="-100" dirty="0">
                <a:solidFill>
                  <a:srgbClr val="313131"/>
                </a:solidFill>
                <a:latin typeface="Arial"/>
                <a:cs typeface="Arial"/>
              </a:rPr>
              <a:t> </a:t>
            </a:r>
            <a:r>
              <a:rPr sz="2000" spc="-20" dirty="0">
                <a:solidFill>
                  <a:srgbClr val="313131"/>
                </a:solidFill>
                <a:latin typeface="Arial"/>
                <a:cs typeface="Arial"/>
              </a:rPr>
              <a:t>Grid</a:t>
            </a:r>
            <a:endParaRPr sz="2000" dirty="0">
              <a:latin typeface="Arial"/>
              <a:cs typeface="Arial"/>
            </a:endParaRPr>
          </a:p>
        </p:txBody>
      </p:sp>
      <p:sp>
        <p:nvSpPr>
          <p:cNvPr id="6" name="object 6"/>
          <p:cNvSpPr txBox="1">
            <a:spLocks noGrp="1"/>
          </p:cNvSpPr>
          <p:nvPr>
            <p:ph type="title"/>
          </p:nvPr>
        </p:nvSpPr>
        <p:spPr>
          <a:xfrm>
            <a:off x="1594591" y="1394822"/>
            <a:ext cx="2593975" cy="1245235"/>
          </a:xfrm>
          <a:prstGeom prst="rect">
            <a:avLst/>
          </a:prstGeom>
        </p:spPr>
        <p:txBody>
          <a:bodyPr vert="horz" wrap="square" lIns="0" tIns="12700" rIns="0" bIns="0" rtlCol="0">
            <a:spAutoFit/>
          </a:bodyPr>
          <a:lstStyle/>
          <a:p>
            <a:pPr marL="12700" marR="5080">
              <a:lnSpc>
                <a:spcPct val="100000"/>
              </a:lnSpc>
              <a:spcBef>
                <a:spcPts val="100"/>
              </a:spcBef>
            </a:pPr>
            <a:r>
              <a:rPr sz="4000" dirty="0">
                <a:solidFill>
                  <a:srgbClr val="FFFFFF"/>
                </a:solidFill>
              </a:rPr>
              <a:t>What</a:t>
            </a:r>
            <a:r>
              <a:rPr sz="4000" spc="-15" dirty="0">
                <a:solidFill>
                  <a:srgbClr val="FFFFFF"/>
                </a:solidFill>
              </a:rPr>
              <a:t> </a:t>
            </a:r>
            <a:r>
              <a:rPr sz="4000" spc="-25" dirty="0">
                <a:solidFill>
                  <a:srgbClr val="FFFFFF"/>
                </a:solidFill>
              </a:rPr>
              <a:t>is </a:t>
            </a:r>
            <a:r>
              <a:rPr sz="4000" spc="-10" dirty="0">
                <a:solidFill>
                  <a:srgbClr val="FFFFFF"/>
                </a:solidFill>
              </a:rPr>
              <a:t>Selenium?</a:t>
            </a:r>
            <a:endParaRPr sz="4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23922" y="667917"/>
            <a:ext cx="5715000" cy="4438650"/>
          </a:xfrm>
          <a:prstGeom prst="rect">
            <a:avLst/>
          </a:prstGeom>
        </p:spPr>
      </p:pic>
    </p:spTree>
    <p:extLst>
      <p:ext uri="{BB962C8B-B14F-4D97-AF65-F5344CB8AC3E}">
        <p14:creationId xmlns:p14="http://schemas.microsoft.com/office/powerpoint/2010/main" val="1813907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2. Visual Code UI</a:t>
            </a:r>
            <a:br>
              <a:rPr lang="en-US" dirty="0"/>
            </a:br>
            <a:endParaRPr lang="en-US" dirty="0"/>
          </a:p>
        </p:txBody>
      </p:sp>
      <p:pic>
        <p:nvPicPr>
          <p:cNvPr id="4" name="Picture 3"/>
          <p:cNvPicPr>
            <a:picLocks noChangeAspect="1"/>
          </p:cNvPicPr>
          <p:nvPr/>
        </p:nvPicPr>
        <p:blipFill>
          <a:blip r:embed="rId3"/>
          <a:stretch>
            <a:fillRect/>
          </a:stretch>
        </p:blipFill>
        <p:spPr>
          <a:xfrm>
            <a:off x="380999" y="939925"/>
            <a:ext cx="8947597" cy="4851275"/>
          </a:xfrm>
          <a:prstGeom prst="rect">
            <a:avLst/>
          </a:prstGeom>
        </p:spPr>
      </p:pic>
      <p:pic>
        <p:nvPicPr>
          <p:cNvPr id="5" name="Picture 4"/>
          <p:cNvPicPr>
            <a:picLocks noChangeAspect="1"/>
          </p:cNvPicPr>
          <p:nvPr/>
        </p:nvPicPr>
        <p:blipFill>
          <a:blip r:embed="rId4"/>
          <a:stretch>
            <a:fillRect/>
          </a:stretch>
        </p:blipFill>
        <p:spPr>
          <a:xfrm>
            <a:off x="9601200" y="161459"/>
            <a:ext cx="2057400" cy="6308123"/>
          </a:xfrm>
          <a:prstGeom prst="rect">
            <a:avLst/>
          </a:prstGeom>
        </p:spPr>
      </p:pic>
    </p:spTree>
    <p:extLst>
      <p:ext uri="{BB962C8B-B14F-4D97-AF65-F5344CB8AC3E}">
        <p14:creationId xmlns:p14="http://schemas.microsoft.com/office/powerpoint/2010/main" val="8229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nl-NL" dirty="0"/>
              <a:t>3. </a:t>
            </a:r>
            <a:r>
              <a:rPr lang="en-US" dirty="0"/>
              <a:t>Set up Visual Code for </a:t>
            </a:r>
            <a:r>
              <a:rPr lang="en-US" dirty="0" err="1"/>
              <a:t>.Net</a:t>
            </a:r>
            <a:r>
              <a:rPr lang="en-US" dirty="0"/>
              <a:t> Development</a:t>
            </a:r>
            <a:br>
              <a:rPr lang="en-US" dirty="0"/>
            </a:br>
            <a:endParaRPr lang="en-US" dirty="0"/>
          </a:p>
        </p:txBody>
      </p:sp>
      <p:sp>
        <p:nvSpPr>
          <p:cNvPr id="2" name="Rectangle 1"/>
          <p:cNvSpPr/>
          <p:nvPr/>
        </p:nvSpPr>
        <p:spPr>
          <a:xfrm>
            <a:off x="923922" y="667917"/>
            <a:ext cx="5660524" cy="369332"/>
          </a:xfrm>
          <a:prstGeom prst="rect">
            <a:avLst/>
          </a:prstGeom>
        </p:spPr>
        <p:txBody>
          <a:bodyPr wrap="none">
            <a:spAutoFit/>
          </a:bodyPr>
          <a:lstStyle/>
          <a:p>
            <a:r>
              <a:rPr lang="en-US" dirty="0">
                <a:hlinkClick r:id="rId3"/>
              </a:rPr>
              <a:t>https://code.visualstudio.com/docs/languages/dotnet</a:t>
            </a:r>
            <a:r>
              <a:rPr lang="en-US" dirty="0"/>
              <a:t> </a:t>
            </a:r>
          </a:p>
        </p:txBody>
      </p:sp>
      <p:pic>
        <p:nvPicPr>
          <p:cNvPr id="5" name="Picture 4"/>
          <p:cNvPicPr>
            <a:picLocks noChangeAspect="1"/>
          </p:cNvPicPr>
          <p:nvPr/>
        </p:nvPicPr>
        <p:blipFill>
          <a:blip r:embed="rId4"/>
          <a:stretch>
            <a:fillRect/>
          </a:stretch>
        </p:blipFill>
        <p:spPr>
          <a:xfrm>
            <a:off x="923922" y="1174375"/>
            <a:ext cx="7000878" cy="5139816"/>
          </a:xfrm>
          <a:prstGeom prst="rect">
            <a:avLst/>
          </a:prstGeom>
        </p:spPr>
      </p:pic>
    </p:spTree>
    <p:extLst>
      <p:ext uri="{BB962C8B-B14F-4D97-AF65-F5344CB8AC3E}">
        <p14:creationId xmlns:p14="http://schemas.microsoft.com/office/powerpoint/2010/main" val="475190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nl-NL" dirty="0"/>
              <a:t>Install dotnet sdk</a:t>
            </a:r>
            <a:endParaRPr lang="en-US" dirty="0"/>
          </a:p>
        </p:txBody>
      </p:sp>
      <p:sp>
        <p:nvSpPr>
          <p:cNvPr id="2" name="Rectangle 1"/>
          <p:cNvSpPr/>
          <p:nvPr/>
        </p:nvSpPr>
        <p:spPr>
          <a:xfrm>
            <a:off x="923922" y="667917"/>
            <a:ext cx="4775666" cy="369332"/>
          </a:xfrm>
          <a:prstGeom prst="rect">
            <a:avLst/>
          </a:prstGeom>
        </p:spPr>
        <p:txBody>
          <a:bodyPr wrap="none">
            <a:spAutoFit/>
          </a:bodyPr>
          <a:lstStyle/>
          <a:p>
            <a:r>
              <a:rPr lang="en-US" dirty="0">
                <a:hlinkClick r:id="rId3"/>
              </a:rPr>
              <a:t>https://dotnet.microsoft.com/en-us/download </a:t>
            </a:r>
            <a:endParaRPr lang="en-US" dirty="0"/>
          </a:p>
        </p:txBody>
      </p:sp>
      <p:pic>
        <p:nvPicPr>
          <p:cNvPr id="4" name="Picture 3"/>
          <p:cNvPicPr>
            <a:picLocks noChangeAspect="1"/>
          </p:cNvPicPr>
          <p:nvPr/>
        </p:nvPicPr>
        <p:blipFill>
          <a:blip r:embed="rId4"/>
          <a:stretch>
            <a:fillRect/>
          </a:stretch>
        </p:blipFill>
        <p:spPr>
          <a:xfrm>
            <a:off x="926853" y="1037249"/>
            <a:ext cx="6773066" cy="5338858"/>
          </a:xfrm>
          <a:prstGeom prst="rect">
            <a:avLst/>
          </a:prstGeom>
        </p:spPr>
      </p:pic>
      <p:pic>
        <p:nvPicPr>
          <p:cNvPr id="6" name="Picture 5"/>
          <p:cNvPicPr>
            <a:picLocks noChangeAspect="1"/>
          </p:cNvPicPr>
          <p:nvPr/>
        </p:nvPicPr>
        <p:blipFill>
          <a:blip r:embed="rId5"/>
          <a:stretch>
            <a:fillRect/>
          </a:stretch>
        </p:blipFill>
        <p:spPr>
          <a:xfrm>
            <a:off x="6705600" y="4733044"/>
            <a:ext cx="5334000" cy="1685925"/>
          </a:xfrm>
          <a:prstGeom prst="rect">
            <a:avLst/>
          </a:prstGeom>
        </p:spPr>
      </p:pic>
    </p:spTree>
    <p:extLst>
      <p:ext uri="{BB962C8B-B14F-4D97-AF65-F5344CB8AC3E}">
        <p14:creationId xmlns:p14="http://schemas.microsoft.com/office/powerpoint/2010/main" val="409956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5104130" cy="124393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FFFFFF"/>
                </a:solidFill>
              </a:rPr>
              <a:t>Selenium</a:t>
            </a:r>
            <a:r>
              <a:rPr sz="4000" spc="-35" dirty="0">
                <a:solidFill>
                  <a:srgbClr val="FFFFFF"/>
                </a:solidFill>
              </a:rPr>
              <a:t> </a:t>
            </a:r>
            <a:r>
              <a:rPr sz="4000" spc="-10" dirty="0">
                <a:solidFill>
                  <a:srgbClr val="FFFFFF"/>
                </a:solidFill>
              </a:rPr>
              <a:t>Installation</a:t>
            </a:r>
            <a:r>
              <a:rPr lang="en-US" sz="4000" spc="-10" dirty="0">
                <a:solidFill>
                  <a:srgbClr val="FFFFFF"/>
                </a:solidFill>
              </a:rPr>
              <a:t> for Visual Code</a:t>
            </a:r>
            <a:endParaRPr sz="4000" dirty="0"/>
          </a:p>
        </p:txBody>
      </p:sp>
    </p:spTree>
    <p:extLst>
      <p:ext uri="{BB962C8B-B14F-4D97-AF65-F5344CB8AC3E}">
        <p14:creationId xmlns:p14="http://schemas.microsoft.com/office/powerpoint/2010/main" val="2167821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nl-NL" dirty="0"/>
              <a:t>Create new folder for containing project</a:t>
            </a:r>
            <a:endParaRPr lang="en-US" dirty="0"/>
          </a:p>
        </p:txBody>
      </p:sp>
      <p:sp>
        <p:nvSpPr>
          <p:cNvPr id="2" name="Rectangle 1"/>
          <p:cNvSpPr/>
          <p:nvPr/>
        </p:nvSpPr>
        <p:spPr>
          <a:xfrm>
            <a:off x="923922" y="667917"/>
            <a:ext cx="1126462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Create empty new folder then open this folder in Visual Code. Then we open terminal window in Visual Code</a:t>
            </a:r>
          </a:p>
        </p:txBody>
      </p:sp>
      <p:pic>
        <p:nvPicPr>
          <p:cNvPr id="6" name="Picture 5">
            <a:extLst>
              <a:ext uri="{FF2B5EF4-FFF2-40B4-BE49-F238E27FC236}">
                <a16:creationId xmlns:a16="http://schemas.microsoft.com/office/drawing/2014/main" id="{D11F9838-EC08-8007-7933-BCA844F0FAF4}"/>
              </a:ext>
            </a:extLst>
          </p:cNvPr>
          <p:cNvPicPr>
            <a:picLocks noChangeAspect="1"/>
          </p:cNvPicPr>
          <p:nvPr/>
        </p:nvPicPr>
        <p:blipFill>
          <a:blip r:embed="rId3"/>
          <a:stretch>
            <a:fillRect/>
          </a:stretch>
        </p:blipFill>
        <p:spPr>
          <a:xfrm>
            <a:off x="1011008" y="1184842"/>
            <a:ext cx="10439400" cy="5346339"/>
          </a:xfrm>
          <a:prstGeom prst="rect">
            <a:avLst/>
          </a:prstGeom>
        </p:spPr>
      </p:pic>
    </p:spTree>
    <p:extLst>
      <p:ext uri="{BB962C8B-B14F-4D97-AF65-F5344CB8AC3E}">
        <p14:creationId xmlns:p14="http://schemas.microsoft.com/office/powerpoint/2010/main" val="2967696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Add a solution file to this folder</a:t>
            </a:r>
          </a:p>
        </p:txBody>
      </p:sp>
      <p:sp>
        <p:nvSpPr>
          <p:cNvPr id="2" name="Rectangle 1"/>
          <p:cNvSpPr/>
          <p:nvPr/>
        </p:nvSpPr>
        <p:spPr>
          <a:xfrm>
            <a:off x="923922" y="560282"/>
            <a:ext cx="5211683" cy="646331"/>
          </a:xfrm>
          <a:prstGeom prst="rect">
            <a:avLst/>
          </a:prstGeom>
        </p:spPr>
        <p:txBody>
          <a:bodyPr wrap="none">
            <a:spAutoFit/>
          </a:bodyPr>
          <a:lstStyle/>
          <a:p>
            <a:r>
              <a:rPr lang="en-US" dirty="0"/>
              <a:t>Execute following command in Terminal Window:</a:t>
            </a:r>
            <a:br>
              <a:rPr lang="en-US" dirty="0"/>
            </a:br>
            <a:r>
              <a:rPr lang="en-US" b="1" dirty="0" err="1"/>
              <a:t>dotnet</a:t>
            </a:r>
            <a:r>
              <a:rPr lang="en-US" b="1" dirty="0"/>
              <a:t> new </a:t>
            </a:r>
            <a:r>
              <a:rPr lang="en-US" b="1" dirty="0" err="1"/>
              <a:t>sln</a:t>
            </a:r>
            <a:endParaRPr lang="en-US" b="1" dirty="0">
              <a:latin typeface="Arial" panose="020B0604020202020204" pitchFamily="34" charset="0"/>
              <a:cs typeface="Arial" panose="020B0604020202020204" pitchFamily="34" charset="0"/>
            </a:endParaRPr>
          </a:p>
        </p:txBody>
      </p:sp>
      <p:sp>
        <p:nvSpPr>
          <p:cNvPr id="4" name="Rectangle 3"/>
          <p:cNvSpPr/>
          <p:nvPr/>
        </p:nvSpPr>
        <p:spPr>
          <a:xfrm>
            <a:off x="5638800" y="6170953"/>
            <a:ext cx="6725386" cy="369332"/>
          </a:xfrm>
          <a:prstGeom prst="rect">
            <a:avLst/>
          </a:prstGeom>
        </p:spPr>
        <p:txBody>
          <a:bodyPr wrap="square">
            <a:spAutoFit/>
          </a:bodyPr>
          <a:lstStyle/>
          <a:p>
            <a:r>
              <a:rPr lang="en-US" dirty="0">
                <a:hlinkClick r:id="rId3"/>
              </a:rPr>
              <a:t>https://learn.microsoft.com/en-us/dotnet/core/tools/dotnet-new</a:t>
            </a:r>
            <a:endParaRPr lang="en-US" dirty="0"/>
          </a:p>
        </p:txBody>
      </p:sp>
      <p:pic>
        <p:nvPicPr>
          <p:cNvPr id="7" name="Picture 6">
            <a:extLst>
              <a:ext uri="{FF2B5EF4-FFF2-40B4-BE49-F238E27FC236}">
                <a16:creationId xmlns:a16="http://schemas.microsoft.com/office/drawing/2014/main" id="{60EE1398-E907-F38E-896E-6B43B41287A2}"/>
              </a:ext>
            </a:extLst>
          </p:cNvPr>
          <p:cNvPicPr>
            <a:picLocks noChangeAspect="1"/>
          </p:cNvPicPr>
          <p:nvPr/>
        </p:nvPicPr>
        <p:blipFill>
          <a:blip r:embed="rId4"/>
          <a:stretch>
            <a:fillRect/>
          </a:stretch>
        </p:blipFill>
        <p:spPr>
          <a:xfrm>
            <a:off x="934808" y="1316698"/>
            <a:ext cx="10515600" cy="4744170"/>
          </a:xfrm>
          <a:prstGeom prst="rect">
            <a:avLst/>
          </a:prstGeom>
        </p:spPr>
      </p:pic>
    </p:spTree>
    <p:extLst>
      <p:ext uri="{BB962C8B-B14F-4D97-AF65-F5344CB8AC3E}">
        <p14:creationId xmlns:p14="http://schemas.microsoft.com/office/powerpoint/2010/main" val="3745910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0515600" cy="538696"/>
          </a:xfrm>
        </p:spPr>
        <p:txBody>
          <a:bodyPr/>
          <a:lstStyle/>
          <a:p>
            <a:r>
              <a:rPr lang="en-US" dirty="0"/>
              <a:t>Create Console App(</a:t>
            </a:r>
            <a:r>
              <a:rPr lang="en-US" dirty="0" err="1"/>
              <a:t>.Net</a:t>
            </a:r>
            <a:r>
              <a:rPr lang="en-US" dirty="0"/>
              <a:t> Framework) project</a:t>
            </a:r>
          </a:p>
        </p:txBody>
      </p:sp>
      <p:sp>
        <p:nvSpPr>
          <p:cNvPr id="2" name="Rectangle 1"/>
          <p:cNvSpPr/>
          <p:nvPr/>
        </p:nvSpPr>
        <p:spPr>
          <a:xfrm>
            <a:off x="923922" y="560282"/>
            <a:ext cx="5352747" cy="646331"/>
          </a:xfrm>
          <a:prstGeom prst="rect">
            <a:avLst/>
          </a:prstGeom>
        </p:spPr>
        <p:txBody>
          <a:bodyPr wrap="none">
            <a:spAutoFit/>
          </a:bodyPr>
          <a:lstStyle/>
          <a:p>
            <a:r>
              <a:rPr lang="en-US" dirty="0"/>
              <a:t>Execute following command in Terminal Window: </a:t>
            </a:r>
            <a:br>
              <a:rPr lang="en-US" dirty="0"/>
            </a:br>
            <a:r>
              <a:rPr lang="en-US" b="1" dirty="0" err="1"/>
              <a:t>dotnet</a:t>
            </a:r>
            <a:r>
              <a:rPr lang="en-US" b="1" dirty="0"/>
              <a:t> new console -o </a:t>
            </a:r>
            <a:r>
              <a:rPr lang="en-US" b="1" dirty="0" err="1"/>
              <a:t>DemoSelenium</a:t>
            </a:r>
            <a:endParaRPr lang="en-US"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CE24F34-5E2F-851F-33F0-F9994257ACEA}"/>
              </a:ext>
            </a:extLst>
          </p:cNvPr>
          <p:cNvPicPr>
            <a:picLocks noChangeAspect="1"/>
          </p:cNvPicPr>
          <p:nvPr/>
        </p:nvPicPr>
        <p:blipFill>
          <a:blip r:embed="rId3"/>
          <a:stretch>
            <a:fillRect/>
          </a:stretch>
        </p:blipFill>
        <p:spPr>
          <a:xfrm>
            <a:off x="934808" y="1228384"/>
            <a:ext cx="10363200" cy="5135017"/>
          </a:xfrm>
          <a:prstGeom prst="rect">
            <a:avLst/>
          </a:prstGeom>
        </p:spPr>
      </p:pic>
    </p:spTree>
    <p:extLst>
      <p:ext uri="{BB962C8B-B14F-4D97-AF65-F5344CB8AC3E}">
        <p14:creationId xmlns:p14="http://schemas.microsoft.com/office/powerpoint/2010/main" val="3255266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5B5EC6-0BB8-D9CA-F08C-6CC22D89B2CD}"/>
              </a:ext>
            </a:extLst>
          </p:cNvPr>
          <p:cNvSpPr>
            <a:spLocks noGrp="1"/>
          </p:cNvSpPr>
          <p:nvPr>
            <p:ph type="title"/>
          </p:nvPr>
        </p:nvSpPr>
        <p:spPr/>
        <p:txBody>
          <a:bodyPr/>
          <a:lstStyle/>
          <a:p>
            <a:r>
              <a:rPr lang="en-US" dirty="0"/>
              <a:t>Add the project into the solution</a:t>
            </a:r>
          </a:p>
        </p:txBody>
      </p:sp>
      <p:sp>
        <p:nvSpPr>
          <p:cNvPr id="7" name="Rectangle 6">
            <a:extLst>
              <a:ext uri="{FF2B5EF4-FFF2-40B4-BE49-F238E27FC236}">
                <a16:creationId xmlns:a16="http://schemas.microsoft.com/office/drawing/2014/main" id="{6D417A29-6662-59E5-B2E3-2349AE38AD26}"/>
              </a:ext>
            </a:extLst>
          </p:cNvPr>
          <p:cNvSpPr/>
          <p:nvPr/>
        </p:nvSpPr>
        <p:spPr>
          <a:xfrm>
            <a:off x="838200" y="1108153"/>
            <a:ext cx="5455340" cy="369332"/>
          </a:xfrm>
          <a:prstGeom prst="rect">
            <a:avLst/>
          </a:prstGeom>
        </p:spPr>
        <p:txBody>
          <a:bodyPr wrap="none">
            <a:spAutoFit/>
          </a:bodyPr>
          <a:lstStyle/>
          <a:p>
            <a:r>
              <a:rPr lang="en-US" dirty="0"/>
              <a:t>Restart </a:t>
            </a:r>
            <a:r>
              <a:rPr lang="en-US" dirty="0" err="1"/>
              <a:t>VSCode</a:t>
            </a:r>
            <a:r>
              <a:rPr lang="en-US" dirty="0"/>
              <a:t> and add the project to the solution</a:t>
            </a:r>
            <a:endParaRPr lang="en-US"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C7AD138-33C5-68EA-2352-32A1D0DD8A5A}"/>
              </a:ext>
            </a:extLst>
          </p:cNvPr>
          <p:cNvPicPr>
            <a:picLocks noChangeAspect="1"/>
          </p:cNvPicPr>
          <p:nvPr/>
        </p:nvPicPr>
        <p:blipFill>
          <a:blip r:embed="rId2"/>
          <a:stretch>
            <a:fillRect/>
          </a:stretch>
        </p:blipFill>
        <p:spPr>
          <a:xfrm>
            <a:off x="3733800" y="1641496"/>
            <a:ext cx="2754878" cy="4886794"/>
          </a:xfrm>
          <a:prstGeom prst="rect">
            <a:avLst/>
          </a:prstGeom>
        </p:spPr>
      </p:pic>
    </p:spTree>
    <p:extLst>
      <p:ext uri="{BB962C8B-B14F-4D97-AF65-F5344CB8AC3E}">
        <p14:creationId xmlns:p14="http://schemas.microsoft.com/office/powerpoint/2010/main" val="2607938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1039478" cy="538696"/>
          </a:xfrm>
        </p:spPr>
        <p:txBody>
          <a:bodyPr/>
          <a:lstStyle/>
          <a:p>
            <a:r>
              <a:rPr lang="en-US" dirty="0"/>
              <a:t>Search package from </a:t>
            </a:r>
            <a:r>
              <a:rPr lang="en-US" dirty="0" err="1"/>
              <a:t>Nuget</a:t>
            </a:r>
            <a:r>
              <a:rPr lang="en-US" dirty="0"/>
              <a:t> package page</a:t>
            </a:r>
          </a:p>
        </p:txBody>
      </p:sp>
      <p:sp>
        <p:nvSpPr>
          <p:cNvPr id="2" name="Rectangle 1"/>
          <p:cNvSpPr/>
          <p:nvPr/>
        </p:nvSpPr>
        <p:spPr>
          <a:xfrm>
            <a:off x="923922" y="560282"/>
            <a:ext cx="6314549" cy="646331"/>
          </a:xfrm>
          <a:prstGeom prst="rect">
            <a:avLst/>
          </a:prstGeom>
        </p:spPr>
        <p:txBody>
          <a:bodyPr wrap="none">
            <a:spAutoFit/>
          </a:bodyPr>
          <a:lstStyle/>
          <a:p>
            <a:r>
              <a:rPr lang="en-US" dirty="0"/>
              <a:t>Open </a:t>
            </a:r>
            <a:r>
              <a:rPr lang="en-US" dirty="0" err="1"/>
              <a:t>Nuget</a:t>
            </a:r>
            <a:r>
              <a:rPr lang="en-US" dirty="0"/>
              <a:t> packager market place: </a:t>
            </a:r>
            <a:r>
              <a:rPr lang="en-US" dirty="0">
                <a:hlinkClick r:id="rId3"/>
              </a:rPr>
              <a:t>https://www.nuget.org/</a:t>
            </a:r>
            <a:r>
              <a:rPr lang="en-US" dirty="0"/>
              <a:t> </a:t>
            </a:r>
            <a:br>
              <a:rPr lang="en-US" dirty="0"/>
            </a:br>
            <a:r>
              <a:rPr lang="en-US" dirty="0"/>
              <a:t>Search for Selenium</a:t>
            </a:r>
            <a:endParaRPr lang="en-US"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stretch>
            <a:fillRect/>
          </a:stretch>
        </p:blipFill>
        <p:spPr>
          <a:xfrm>
            <a:off x="838200" y="1371600"/>
            <a:ext cx="10324533" cy="3876675"/>
          </a:xfrm>
          <a:prstGeom prst="rect">
            <a:avLst/>
          </a:prstGeom>
        </p:spPr>
      </p:pic>
    </p:spTree>
    <p:extLst>
      <p:ext uri="{BB962C8B-B14F-4D97-AF65-F5344CB8AC3E}">
        <p14:creationId xmlns:p14="http://schemas.microsoft.com/office/powerpoint/2010/main" val="81689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Selenium ?</a:t>
            </a:r>
            <a:br>
              <a:rPr lang="en-US" dirty="0"/>
            </a:br>
            <a:endParaRPr lang="en-US" dirty="0"/>
          </a:p>
        </p:txBody>
      </p:sp>
      <p:sp>
        <p:nvSpPr>
          <p:cNvPr id="7" name="Rectangle 6"/>
          <p:cNvSpPr/>
          <p:nvPr/>
        </p:nvSpPr>
        <p:spPr>
          <a:xfrm>
            <a:off x="838200" y="944142"/>
            <a:ext cx="10822577" cy="2585323"/>
          </a:xfrm>
          <a:prstGeom prst="rect">
            <a:avLst/>
          </a:prstGeom>
        </p:spPr>
        <p:txBody>
          <a:bodyPr wrap="square">
            <a:spAutoFit/>
          </a:bodyPr>
          <a:lstStyle/>
          <a:p>
            <a:pPr marL="285750" indent="-285750" algn="just">
              <a:lnSpc>
                <a:spcPct val="200000"/>
              </a:lnSpc>
              <a:buFont typeface="Wingdings" panose="05000000000000000000" pitchFamily="2" charset="2"/>
              <a:buChar char="§"/>
            </a:pPr>
            <a:r>
              <a:rPr lang="en-US" dirty="0"/>
              <a:t>Selenium is a set of open-source web automation tools that leverages the power of web browsers and helps in automating workflows of how users interact with the web application within the browser.</a:t>
            </a:r>
          </a:p>
          <a:p>
            <a:pPr marL="285750" indent="-285750" algn="just">
              <a:lnSpc>
                <a:spcPct val="200000"/>
              </a:lnSpc>
              <a:buFont typeface="Wingdings" panose="05000000000000000000" pitchFamily="2" charset="2"/>
              <a:buChar char="§"/>
            </a:pPr>
            <a:r>
              <a:rPr lang="en-US" dirty="0"/>
              <a:t>The primary purpose of Selenium, as highlighted by the </a:t>
            </a:r>
            <a:r>
              <a:rPr lang="en-US" dirty="0">
                <a:hlinkClick r:id="rId2"/>
              </a:rPr>
              <a:t>Selenium Website,</a:t>
            </a:r>
            <a:r>
              <a:rPr lang="en-US" dirty="0"/>
              <a:t> is - "</a:t>
            </a:r>
            <a:r>
              <a:rPr lang="en-US" b="1" i="1" dirty="0"/>
              <a:t>Selenium Automates Browsers, What you do with this power is entirely up to you</a:t>
            </a:r>
            <a:r>
              <a:rPr lang="en-US" dirty="0"/>
              <a:t>"</a:t>
            </a:r>
          </a:p>
          <a:p>
            <a:pPr algn="just"/>
            <a:endParaRPr lang="en-US" dirty="0"/>
          </a:p>
        </p:txBody>
      </p:sp>
    </p:spTree>
    <p:extLst>
      <p:ext uri="{BB962C8B-B14F-4D97-AF65-F5344CB8AC3E}">
        <p14:creationId xmlns:p14="http://schemas.microsoft.com/office/powerpoint/2010/main" val="4037465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3922" y="129221"/>
            <a:ext cx="11344278" cy="538696"/>
          </a:xfrm>
        </p:spPr>
        <p:txBody>
          <a:bodyPr/>
          <a:lstStyle/>
          <a:p>
            <a:r>
              <a:rPr lang="en-US" dirty="0"/>
              <a:t>Install Selenium </a:t>
            </a:r>
            <a:r>
              <a:rPr lang="en-US" dirty="0" err="1"/>
              <a:t>Webdriver</a:t>
            </a:r>
            <a:r>
              <a:rPr lang="en-US" dirty="0"/>
              <a:t> library from </a:t>
            </a:r>
            <a:r>
              <a:rPr lang="en-US" dirty="0" err="1"/>
              <a:t>Nuget</a:t>
            </a:r>
            <a:r>
              <a:rPr lang="en-US" dirty="0"/>
              <a:t> package</a:t>
            </a:r>
          </a:p>
        </p:txBody>
      </p:sp>
      <p:sp>
        <p:nvSpPr>
          <p:cNvPr id="2" name="Rectangle 1"/>
          <p:cNvSpPr/>
          <p:nvPr/>
        </p:nvSpPr>
        <p:spPr>
          <a:xfrm>
            <a:off x="838201" y="560282"/>
            <a:ext cx="10820399"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Execute following command in Terminal Window (please note that we should in folder which contains </a:t>
            </a:r>
            <a:r>
              <a:rPr lang="en-US" dirty="0" err="1">
                <a:latin typeface="Arial" panose="020B0604020202020204" pitchFamily="34" charset="0"/>
                <a:cs typeface="Arial" panose="020B0604020202020204" pitchFamily="34" charset="0"/>
              </a:rPr>
              <a:t>csproj</a:t>
            </a:r>
            <a:r>
              <a:rPr lang="en-US" dirty="0">
                <a:latin typeface="Arial" panose="020B0604020202020204" pitchFamily="34" charset="0"/>
                <a:cs typeface="Arial" panose="020B0604020202020204" pitchFamily="34" charset="0"/>
              </a:rPr>
              <a:t> file before executing the command)</a:t>
            </a:r>
            <a:endParaRPr lang="en-US" b="1" dirty="0">
              <a:latin typeface="Arial" panose="020B0604020202020204" pitchFamily="34" charset="0"/>
              <a:cs typeface="Arial" panose="020B0604020202020204" pitchFamily="34" charset="0"/>
            </a:endParaRPr>
          </a:p>
        </p:txBody>
      </p:sp>
      <p:sp>
        <p:nvSpPr>
          <p:cNvPr id="4" name="Rectangle 3"/>
          <p:cNvSpPr/>
          <p:nvPr/>
        </p:nvSpPr>
        <p:spPr>
          <a:xfrm>
            <a:off x="4815254" y="6172200"/>
            <a:ext cx="7391400" cy="369332"/>
          </a:xfrm>
          <a:prstGeom prst="rect">
            <a:avLst/>
          </a:prstGeom>
        </p:spPr>
        <p:txBody>
          <a:bodyPr wrap="square">
            <a:spAutoFit/>
          </a:bodyPr>
          <a:lstStyle/>
          <a:p>
            <a:r>
              <a:rPr lang="en-US" dirty="0">
                <a:hlinkClick r:id="rId3"/>
              </a:rPr>
              <a:t>https://learn.microsoft.com/en-us/dotnet/core/tools/dotnet-add-package</a:t>
            </a:r>
            <a:endParaRPr lang="en-US" dirty="0"/>
          </a:p>
        </p:txBody>
      </p:sp>
      <p:pic>
        <p:nvPicPr>
          <p:cNvPr id="8" name="Picture 7">
            <a:extLst>
              <a:ext uri="{FF2B5EF4-FFF2-40B4-BE49-F238E27FC236}">
                <a16:creationId xmlns:a16="http://schemas.microsoft.com/office/drawing/2014/main" id="{B6EFBE02-858C-5D6F-1789-85817DAC1513}"/>
              </a:ext>
            </a:extLst>
          </p:cNvPr>
          <p:cNvPicPr>
            <a:picLocks noChangeAspect="1"/>
          </p:cNvPicPr>
          <p:nvPr/>
        </p:nvPicPr>
        <p:blipFill>
          <a:blip r:embed="rId4"/>
          <a:stretch>
            <a:fillRect/>
          </a:stretch>
        </p:blipFill>
        <p:spPr>
          <a:xfrm>
            <a:off x="945693" y="2875686"/>
            <a:ext cx="6598107" cy="3371085"/>
          </a:xfrm>
          <a:prstGeom prst="rect">
            <a:avLst/>
          </a:prstGeom>
        </p:spPr>
      </p:pic>
      <p:pic>
        <p:nvPicPr>
          <p:cNvPr id="10" name="Picture 9">
            <a:extLst>
              <a:ext uri="{FF2B5EF4-FFF2-40B4-BE49-F238E27FC236}">
                <a16:creationId xmlns:a16="http://schemas.microsoft.com/office/drawing/2014/main" id="{145B0671-7E6A-0242-BDDD-7909FC040D97}"/>
              </a:ext>
            </a:extLst>
          </p:cNvPr>
          <p:cNvPicPr>
            <a:picLocks noChangeAspect="1"/>
          </p:cNvPicPr>
          <p:nvPr/>
        </p:nvPicPr>
        <p:blipFill>
          <a:blip r:embed="rId5"/>
          <a:stretch>
            <a:fillRect/>
          </a:stretch>
        </p:blipFill>
        <p:spPr>
          <a:xfrm>
            <a:off x="923922" y="1209017"/>
            <a:ext cx="6365416" cy="1666669"/>
          </a:xfrm>
          <a:prstGeom prst="rect">
            <a:avLst/>
          </a:prstGeom>
        </p:spPr>
      </p:pic>
    </p:spTree>
    <p:extLst>
      <p:ext uri="{BB962C8B-B14F-4D97-AF65-F5344CB8AC3E}">
        <p14:creationId xmlns:p14="http://schemas.microsoft.com/office/powerpoint/2010/main" val="3409798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8" y="379030"/>
            <a:ext cx="9981101" cy="504625"/>
          </a:xfrm>
          <a:prstGeom prst="rect">
            <a:avLst/>
          </a:prstGeom>
        </p:spPr>
        <p:txBody>
          <a:bodyPr vert="horz" wrap="square" lIns="0" tIns="12065" rIns="0" bIns="0" rtlCol="0">
            <a:spAutoFit/>
          </a:bodyPr>
          <a:lstStyle/>
          <a:p>
            <a:pPr marL="12700">
              <a:lnSpc>
                <a:spcPct val="100000"/>
              </a:lnSpc>
              <a:spcBef>
                <a:spcPts val="95"/>
              </a:spcBef>
            </a:pPr>
            <a:r>
              <a:rPr lang="en-US" dirty="0"/>
              <a:t>Initialize your </a:t>
            </a:r>
            <a:r>
              <a:rPr lang="en-US" dirty="0" err="1"/>
              <a:t>Webdriver</a:t>
            </a:r>
            <a:r>
              <a:rPr lang="en-US" dirty="0"/>
              <a:t> in code</a:t>
            </a:r>
            <a:endParaRPr dirty="0"/>
          </a:p>
        </p:txBody>
      </p:sp>
      <p:pic>
        <p:nvPicPr>
          <p:cNvPr id="5" name="Picture 4">
            <a:extLst>
              <a:ext uri="{FF2B5EF4-FFF2-40B4-BE49-F238E27FC236}">
                <a16:creationId xmlns:a16="http://schemas.microsoft.com/office/drawing/2014/main" id="{CADF7B14-5CC5-8467-4B17-65ED576386F6}"/>
              </a:ext>
            </a:extLst>
          </p:cNvPr>
          <p:cNvPicPr>
            <a:picLocks noChangeAspect="1"/>
          </p:cNvPicPr>
          <p:nvPr/>
        </p:nvPicPr>
        <p:blipFill>
          <a:blip r:embed="rId2"/>
          <a:stretch>
            <a:fillRect/>
          </a:stretch>
        </p:blipFill>
        <p:spPr>
          <a:xfrm>
            <a:off x="904612" y="1566087"/>
            <a:ext cx="11276502" cy="3725826"/>
          </a:xfrm>
          <a:prstGeom prst="rect">
            <a:avLst/>
          </a:prstGeom>
        </p:spPr>
      </p:pic>
    </p:spTree>
    <p:extLst>
      <p:ext uri="{BB962C8B-B14F-4D97-AF65-F5344CB8AC3E}">
        <p14:creationId xmlns:p14="http://schemas.microsoft.com/office/powerpoint/2010/main" val="1841273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8" y="379030"/>
            <a:ext cx="9981101" cy="504625"/>
          </a:xfrm>
          <a:prstGeom prst="rect">
            <a:avLst/>
          </a:prstGeom>
        </p:spPr>
        <p:txBody>
          <a:bodyPr vert="horz" wrap="square" lIns="0" tIns="12065" rIns="0" bIns="0" rtlCol="0">
            <a:spAutoFit/>
          </a:bodyPr>
          <a:lstStyle/>
          <a:p>
            <a:pPr marL="12700">
              <a:lnSpc>
                <a:spcPct val="100000"/>
              </a:lnSpc>
              <a:spcBef>
                <a:spcPts val="95"/>
              </a:spcBef>
            </a:pPr>
            <a:r>
              <a:rPr lang="en-US" dirty="0"/>
              <a:t>Running code</a:t>
            </a:r>
            <a:endParaRPr dirty="0"/>
          </a:p>
        </p:txBody>
      </p:sp>
      <p:pic>
        <p:nvPicPr>
          <p:cNvPr id="9" name="Picture 8">
            <a:extLst>
              <a:ext uri="{FF2B5EF4-FFF2-40B4-BE49-F238E27FC236}">
                <a16:creationId xmlns:a16="http://schemas.microsoft.com/office/drawing/2014/main" id="{0D9F4F8E-CAA8-C3BF-3E03-E87ECEF9A529}"/>
              </a:ext>
            </a:extLst>
          </p:cNvPr>
          <p:cNvPicPr>
            <a:picLocks noChangeAspect="1"/>
          </p:cNvPicPr>
          <p:nvPr/>
        </p:nvPicPr>
        <p:blipFill>
          <a:blip r:embed="rId2"/>
          <a:stretch>
            <a:fillRect/>
          </a:stretch>
        </p:blipFill>
        <p:spPr>
          <a:xfrm>
            <a:off x="1524000" y="1437866"/>
            <a:ext cx="9906000" cy="5030218"/>
          </a:xfrm>
          <a:prstGeom prst="rect">
            <a:avLst/>
          </a:prstGeom>
        </p:spPr>
      </p:pic>
      <p:sp>
        <p:nvSpPr>
          <p:cNvPr id="10" name="Rectangle 9">
            <a:extLst>
              <a:ext uri="{FF2B5EF4-FFF2-40B4-BE49-F238E27FC236}">
                <a16:creationId xmlns:a16="http://schemas.microsoft.com/office/drawing/2014/main" id="{4FA16196-68DB-84FC-9554-B11EDD46A0E0}"/>
              </a:ext>
            </a:extLst>
          </p:cNvPr>
          <p:cNvSpPr/>
          <p:nvPr/>
        </p:nvSpPr>
        <p:spPr>
          <a:xfrm>
            <a:off x="1524000" y="954323"/>
            <a:ext cx="10820399"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Execute “dotnet run” to run the program</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8897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4957445" cy="1245235"/>
          </a:xfrm>
          <a:prstGeom prst="rect">
            <a:avLst/>
          </a:prstGeom>
        </p:spPr>
        <p:txBody>
          <a:bodyPr vert="horz" wrap="square" lIns="0" tIns="12700" rIns="0" bIns="0" rtlCol="0">
            <a:spAutoFit/>
          </a:bodyPr>
          <a:lstStyle/>
          <a:p>
            <a:pPr marL="12700" marR="5080">
              <a:lnSpc>
                <a:spcPct val="100000"/>
              </a:lnSpc>
              <a:spcBef>
                <a:spcPts val="100"/>
              </a:spcBef>
            </a:pPr>
            <a:r>
              <a:rPr sz="4000" dirty="0">
                <a:solidFill>
                  <a:srgbClr val="FFFFFF"/>
                </a:solidFill>
              </a:rPr>
              <a:t>Selenium</a:t>
            </a:r>
            <a:r>
              <a:rPr sz="4000" spc="-30" dirty="0">
                <a:solidFill>
                  <a:srgbClr val="FFFFFF"/>
                </a:solidFill>
              </a:rPr>
              <a:t> </a:t>
            </a:r>
            <a:r>
              <a:rPr sz="4000" spc="-10" dirty="0">
                <a:solidFill>
                  <a:srgbClr val="FFFFFF"/>
                </a:solidFill>
              </a:rPr>
              <a:t>WebDriver Methods</a:t>
            </a:r>
            <a:endParaRPr sz="4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5748020" cy="513080"/>
          </a:xfrm>
          <a:prstGeom prst="rect">
            <a:avLst/>
          </a:prstGeom>
        </p:spPr>
        <p:txBody>
          <a:bodyPr vert="horz" wrap="square" lIns="0" tIns="12065" rIns="0" bIns="0" rtlCol="0">
            <a:spAutoFit/>
          </a:bodyPr>
          <a:lstStyle/>
          <a:p>
            <a:pPr marL="12700">
              <a:lnSpc>
                <a:spcPct val="100000"/>
              </a:lnSpc>
              <a:spcBef>
                <a:spcPts val="95"/>
              </a:spcBef>
            </a:pPr>
            <a:r>
              <a:rPr dirty="0"/>
              <a:t>Selenium</a:t>
            </a:r>
            <a:r>
              <a:rPr spc="-170" dirty="0"/>
              <a:t> </a:t>
            </a:r>
            <a:r>
              <a:rPr spc="-10" dirty="0"/>
              <a:t>WebDriver</a:t>
            </a:r>
            <a:r>
              <a:rPr spc="-150" dirty="0"/>
              <a:t> </a:t>
            </a:r>
            <a:r>
              <a:rPr spc="-10" dirty="0"/>
              <a:t>Methods</a:t>
            </a:r>
          </a:p>
        </p:txBody>
      </p:sp>
      <p:sp>
        <p:nvSpPr>
          <p:cNvPr id="3" name="object 3"/>
          <p:cNvSpPr txBox="1"/>
          <p:nvPr/>
        </p:nvSpPr>
        <p:spPr>
          <a:xfrm>
            <a:off x="916939" y="1309515"/>
            <a:ext cx="5347335" cy="3073277"/>
          </a:xfrm>
          <a:prstGeom prst="rect">
            <a:avLst/>
          </a:prstGeom>
        </p:spPr>
        <p:txBody>
          <a:bodyPr vert="horz" wrap="square" lIns="0" tIns="18415" rIns="0" bIns="0" rtlCol="0">
            <a:spAutoFit/>
          </a:bodyPr>
          <a:lstStyle/>
          <a:p>
            <a:pPr marL="241300" indent="-228600">
              <a:lnSpc>
                <a:spcPct val="100000"/>
              </a:lnSpc>
              <a:spcBef>
                <a:spcPts val="145"/>
              </a:spcBef>
              <a:buClr>
                <a:srgbClr val="E20613"/>
              </a:buClr>
              <a:buSzPct val="119642"/>
              <a:buFont typeface="Wingdings"/>
              <a:buChar char=""/>
              <a:tabLst>
                <a:tab pos="241300" algn="l"/>
              </a:tabLst>
            </a:pPr>
            <a:r>
              <a:rPr sz="2800" spc="-10" dirty="0">
                <a:solidFill>
                  <a:srgbClr val="313131"/>
                </a:solidFill>
                <a:latin typeface="Arial"/>
                <a:cs typeface="Arial"/>
              </a:rPr>
              <a:t>WebDriver</a:t>
            </a:r>
            <a:endParaRPr sz="2800" dirty="0">
              <a:latin typeface="Arial"/>
              <a:cs typeface="Arial"/>
            </a:endParaRPr>
          </a:p>
          <a:p>
            <a:pPr marL="698500" lvl="1" indent="-228600">
              <a:lnSpc>
                <a:spcPct val="100000"/>
              </a:lnSpc>
              <a:spcBef>
                <a:spcPts val="395"/>
              </a:spcBef>
              <a:buClr>
                <a:srgbClr val="566BE2"/>
              </a:buClr>
              <a:buFont typeface="Calibri"/>
              <a:buChar char="-"/>
              <a:tabLst>
                <a:tab pos="697865" algn="l"/>
                <a:tab pos="698500" algn="l"/>
              </a:tabLst>
            </a:pPr>
            <a:r>
              <a:rPr sz="2400" dirty="0">
                <a:solidFill>
                  <a:srgbClr val="313131"/>
                </a:solidFill>
                <a:latin typeface="Arial"/>
                <a:cs typeface="Arial"/>
              </a:rPr>
              <a:t>Create</a:t>
            </a:r>
            <a:r>
              <a:rPr sz="2400" spc="-20" dirty="0">
                <a:solidFill>
                  <a:srgbClr val="313131"/>
                </a:solidFill>
                <a:latin typeface="Arial"/>
                <a:cs typeface="Arial"/>
              </a:rPr>
              <a:t> </a:t>
            </a:r>
            <a:r>
              <a:rPr sz="2400" dirty="0">
                <a:solidFill>
                  <a:srgbClr val="313131"/>
                </a:solidFill>
                <a:latin typeface="Arial"/>
                <a:cs typeface="Arial"/>
              </a:rPr>
              <a:t>new</a:t>
            </a:r>
            <a:r>
              <a:rPr sz="2400" spc="-10" dirty="0">
                <a:solidFill>
                  <a:srgbClr val="313131"/>
                </a:solidFill>
                <a:latin typeface="Arial"/>
                <a:cs typeface="Arial"/>
              </a:rPr>
              <a:t> </a:t>
            </a:r>
            <a:r>
              <a:rPr sz="2400" dirty="0">
                <a:solidFill>
                  <a:srgbClr val="313131"/>
                </a:solidFill>
                <a:latin typeface="Arial"/>
                <a:cs typeface="Arial"/>
              </a:rPr>
              <a:t>instance</a:t>
            </a:r>
            <a:r>
              <a:rPr sz="2400" spc="-5" dirty="0">
                <a:solidFill>
                  <a:srgbClr val="313131"/>
                </a:solidFill>
                <a:latin typeface="Arial"/>
                <a:cs typeface="Arial"/>
              </a:rPr>
              <a:t> </a:t>
            </a:r>
            <a:r>
              <a:rPr sz="2400" dirty="0">
                <a:solidFill>
                  <a:srgbClr val="313131"/>
                </a:solidFill>
                <a:latin typeface="Arial"/>
                <a:cs typeface="Arial"/>
              </a:rPr>
              <a:t>of</a:t>
            </a:r>
            <a:r>
              <a:rPr sz="2400" spc="-15" dirty="0">
                <a:solidFill>
                  <a:srgbClr val="313131"/>
                </a:solidFill>
                <a:latin typeface="Arial"/>
                <a:cs typeface="Arial"/>
              </a:rPr>
              <a:t> </a:t>
            </a:r>
            <a:r>
              <a:rPr sz="2400" spc="-10" dirty="0">
                <a:solidFill>
                  <a:srgbClr val="313131"/>
                </a:solidFill>
                <a:latin typeface="Arial"/>
                <a:cs typeface="Arial"/>
              </a:rPr>
              <a:t>WebDriver</a:t>
            </a:r>
            <a:endParaRPr sz="2400" dirty="0">
              <a:latin typeface="Arial"/>
              <a:cs typeface="Arial"/>
            </a:endParaRPr>
          </a:p>
          <a:p>
            <a:pPr marL="698500" lvl="1" indent="-228600">
              <a:lnSpc>
                <a:spcPct val="100000"/>
              </a:lnSpc>
              <a:spcBef>
                <a:spcPts val="505"/>
              </a:spcBef>
              <a:buClr>
                <a:srgbClr val="566BE2"/>
              </a:buClr>
              <a:buFont typeface="Calibri"/>
              <a:buChar char="-"/>
              <a:tabLst>
                <a:tab pos="697865" algn="l"/>
                <a:tab pos="698500" algn="l"/>
              </a:tabLst>
            </a:pPr>
            <a:r>
              <a:rPr sz="2400" dirty="0">
                <a:solidFill>
                  <a:srgbClr val="313131"/>
                </a:solidFill>
                <a:latin typeface="Arial"/>
                <a:cs typeface="Arial"/>
              </a:rPr>
              <a:t>Find</a:t>
            </a:r>
            <a:r>
              <a:rPr sz="2400" spc="-10" dirty="0">
                <a:solidFill>
                  <a:srgbClr val="313131"/>
                </a:solidFill>
                <a:latin typeface="Arial"/>
                <a:cs typeface="Arial"/>
              </a:rPr>
              <a:t> element</a:t>
            </a:r>
            <a:endParaRPr sz="2400" dirty="0">
              <a:latin typeface="Arial"/>
              <a:cs typeface="Arial"/>
            </a:endParaRPr>
          </a:p>
          <a:p>
            <a:pPr marL="698500" lvl="1" indent="-228600">
              <a:lnSpc>
                <a:spcPct val="100000"/>
              </a:lnSpc>
              <a:spcBef>
                <a:spcPts val="495"/>
              </a:spcBef>
              <a:buClr>
                <a:srgbClr val="566BE2"/>
              </a:buClr>
              <a:buFont typeface="Calibri"/>
              <a:buChar char="-"/>
              <a:tabLst>
                <a:tab pos="697865" algn="l"/>
                <a:tab pos="698500" algn="l"/>
              </a:tabLst>
            </a:pPr>
            <a:r>
              <a:rPr sz="2400" dirty="0">
                <a:solidFill>
                  <a:srgbClr val="313131"/>
                </a:solidFill>
                <a:latin typeface="Arial"/>
                <a:cs typeface="Arial"/>
              </a:rPr>
              <a:t>Browser</a:t>
            </a:r>
            <a:r>
              <a:rPr sz="2400" spc="-10" dirty="0">
                <a:solidFill>
                  <a:srgbClr val="313131"/>
                </a:solidFill>
                <a:latin typeface="Arial"/>
                <a:cs typeface="Arial"/>
              </a:rPr>
              <a:t> </a:t>
            </a:r>
            <a:r>
              <a:rPr lang="en-US" sz="2400" spc="-10" dirty="0">
                <a:solidFill>
                  <a:srgbClr val="313131"/>
                </a:solidFill>
                <a:latin typeface="Arial"/>
                <a:cs typeface="Arial"/>
              </a:rPr>
              <a:t>Commands</a:t>
            </a:r>
          </a:p>
          <a:p>
            <a:pPr marL="698500" lvl="1" indent="-228600">
              <a:lnSpc>
                <a:spcPct val="100000"/>
              </a:lnSpc>
              <a:spcBef>
                <a:spcPts val="495"/>
              </a:spcBef>
              <a:buClr>
                <a:srgbClr val="566BE2"/>
              </a:buClr>
              <a:buFont typeface="Calibri"/>
              <a:buChar char="-"/>
              <a:tabLst>
                <a:tab pos="697865" algn="l"/>
                <a:tab pos="698500" algn="l"/>
              </a:tabLst>
            </a:pPr>
            <a:r>
              <a:rPr lang="en-US" sz="2400" spc="-10" dirty="0" err="1">
                <a:solidFill>
                  <a:srgbClr val="313131"/>
                </a:solidFill>
                <a:latin typeface="Arial"/>
                <a:cs typeface="Arial"/>
              </a:rPr>
              <a:t>WebElement</a:t>
            </a:r>
            <a:r>
              <a:rPr lang="en-US" sz="2400" spc="-10" dirty="0">
                <a:solidFill>
                  <a:srgbClr val="313131"/>
                </a:solidFill>
                <a:latin typeface="Arial"/>
                <a:cs typeface="Arial"/>
              </a:rPr>
              <a:t> Commands</a:t>
            </a:r>
          </a:p>
          <a:p>
            <a:pPr marL="698500" lvl="1" indent="-228600">
              <a:lnSpc>
                <a:spcPct val="100000"/>
              </a:lnSpc>
              <a:spcBef>
                <a:spcPts val="495"/>
              </a:spcBef>
              <a:buClr>
                <a:srgbClr val="566BE2"/>
              </a:buClr>
              <a:buFont typeface="Calibri"/>
              <a:buChar char="-"/>
              <a:tabLst>
                <a:tab pos="697865" algn="l"/>
                <a:tab pos="698500" algn="l"/>
              </a:tabLst>
            </a:pPr>
            <a:r>
              <a:rPr lang="en-US" sz="2400" spc="-10" dirty="0">
                <a:solidFill>
                  <a:srgbClr val="313131"/>
                </a:solidFill>
                <a:latin typeface="Arial"/>
                <a:cs typeface="Arial"/>
              </a:rPr>
              <a:t>Dropdown Commands</a:t>
            </a:r>
            <a:endParaRPr sz="2400" dirty="0">
              <a:latin typeface="Arial"/>
              <a:cs typeface="Arial"/>
            </a:endParaRPr>
          </a:p>
          <a:p>
            <a:pPr marL="241300" indent="-228600">
              <a:lnSpc>
                <a:spcPct val="100000"/>
              </a:lnSpc>
              <a:spcBef>
                <a:spcPts val="340"/>
              </a:spcBef>
              <a:buClr>
                <a:srgbClr val="E20613"/>
              </a:buClr>
              <a:buSzPct val="119642"/>
              <a:buFont typeface="Wingdings"/>
              <a:buChar char=""/>
              <a:tabLst>
                <a:tab pos="241300" algn="l"/>
              </a:tabLst>
            </a:pPr>
            <a:r>
              <a:rPr sz="2800" spc="-20" dirty="0">
                <a:solidFill>
                  <a:srgbClr val="313131"/>
                </a:solidFill>
                <a:latin typeface="Arial"/>
                <a:cs typeface="Arial"/>
              </a:rPr>
              <a:t>Wait</a:t>
            </a:r>
            <a:endParaRPr sz="2800" dirty="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560601"/>
            <a:ext cx="12191999" cy="297398"/>
          </a:xfrm>
          <a:prstGeom prst="rect">
            <a:avLst/>
          </a:prstGeom>
        </p:spPr>
      </p:pic>
      <p:sp>
        <p:nvSpPr>
          <p:cNvPr id="3" name="object 3"/>
          <p:cNvSpPr txBox="1">
            <a:spLocks noGrp="1"/>
          </p:cNvSpPr>
          <p:nvPr>
            <p:ph type="title"/>
          </p:nvPr>
        </p:nvSpPr>
        <p:spPr>
          <a:xfrm>
            <a:off x="915499" y="379030"/>
            <a:ext cx="6576059" cy="513080"/>
          </a:xfrm>
          <a:prstGeom prst="rect">
            <a:avLst/>
          </a:prstGeom>
        </p:spPr>
        <p:txBody>
          <a:bodyPr vert="horz" wrap="square" lIns="0" tIns="12065" rIns="0" bIns="0" rtlCol="0">
            <a:spAutoFit/>
          </a:bodyPr>
          <a:lstStyle/>
          <a:p>
            <a:pPr marL="12700">
              <a:lnSpc>
                <a:spcPct val="100000"/>
              </a:lnSpc>
              <a:spcBef>
                <a:spcPts val="95"/>
              </a:spcBef>
            </a:pPr>
            <a:r>
              <a:rPr dirty="0"/>
              <a:t>Create</a:t>
            </a:r>
            <a:r>
              <a:rPr spc="-95" dirty="0"/>
              <a:t> </a:t>
            </a:r>
            <a:r>
              <a:rPr dirty="0"/>
              <a:t>new</a:t>
            </a:r>
            <a:r>
              <a:rPr spc="-100" dirty="0"/>
              <a:t> </a:t>
            </a:r>
            <a:r>
              <a:rPr dirty="0"/>
              <a:t>instance</a:t>
            </a:r>
            <a:r>
              <a:rPr spc="-114" dirty="0"/>
              <a:t> </a:t>
            </a:r>
            <a:r>
              <a:rPr dirty="0"/>
              <a:t>of</a:t>
            </a:r>
            <a:r>
              <a:rPr spc="-105" dirty="0"/>
              <a:t> </a:t>
            </a:r>
            <a:r>
              <a:rPr spc="-10" dirty="0"/>
              <a:t>WebDriver</a:t>
            </a:r>
          </a:p>
        </p:txBody>
      </p:sp>
      <p:pic>
        <p:nvPicPr>
          <p:cNvPr id="8" name="Picture 7">
            <a:extLst>
              <a:ext uri="{FF2B5EF4-FFF2-40B4-BE49-F238E27FC236}">
                <a16:creationId xmlns:a16="http://schemas.microsoft.com/office/drawing/2014/main" id="{BA088A1A-B331-8FE8-A36A-4499CD9BC115}"/>
              </a:ext>
            </a:extLst>
          </p:cNvPr>
          <p:cNvPicPr>
            <a:picLocks noChangeAspect="1"/>
          </p:cNvPicPr>
          <p:nvPr/>
        </p:nvPicPr>
        <p:blipFill>
          <a:blip r:embed="rId3"/>
          <a:stretch>
            <a:fillRect/>
          </a:stretch>
        </p:blipFill>
        <p:spPr>
          <a:xfrm>
            <a:off x="1037519" y="1323681"/>
            <a:ext cx="10116962" cy="421063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2575560" cy="513080"/>
          </a:xfrm>
          <a:prstGeom prst="rect">
            <a:avLst/>
          </a:prstGeom>
        </p:spPr>
        <p:txBody>
          <a:bodyPr vert="horz" wrap="square" lIns="0" tIns="12065" rIns="0" bIns="0" rtlCol="0">
            <a:spAutoFit/>
          </a:bodyPr>
          <a:lstStyle/>
          <a:p>
            <a:pPr marL="12700">
              <a:lnSpc>
                <a:spcPct val="100000"/>
              </a:lnSpc>
              <a:spcBef>
                <a:spcPts val="95"/>
              </a:spcBef>
            </a:pPr>
            <a:r>
              <a:rPr dirty="0"/>
              <a:t>Find</a:t>
            </a:r>
            <a:r>
              <a:rPr spc="-90" dirty="0"/>
              <a:t> </a:t>
            </a:r>
            <a:r>
              <a:rPr spc="-10" dirty="0"/>
              <a:t>Element</a:t>
            </a:r>
          </a:p>
        </p:txBody>
      </p:sp>
      <p:sp>
        <p:nvSpPr>
          <p:cNvPr id="3" name="object 3"/>
          <p:cNvSpPr txBox="1"/>
          <p:nvPr/>
        </p:nvSpPr>
        <p:spPr>
          <a:xfrm>
            <a:off x="916939" y="1276023"/>
            <a:ext cx="9500235" cy="1754968"/>
          </a:xfrm>
          <a:prstGeom prst="rect">
            <a:avLst/>
          </a:prstGeom>
        </p:spPr>
        <p:txBody>
          <a:bodyPr vert="horz" wrap="square" lIns="0" tIns="51435" rIns="0" bIns="0" rtlCol="0">
            <a:spAutoFit/>
          </a:bodyPr>
          <a:lstStyle/>
          <a:p>
            <a:pPr marL="241300" indent="-228600">
              <a:lnSpc>
                <a:spcPct val="100000"/>
              </a:lnSpc>
              <a:spcBef>
                <a:spcPts val="405"/>
              </a:spcBef>
              <a:buClr>
                <a:srgbClr val="E20613"/>
              </a:buClr>
              <a:buSzPct val="119642"/>
              <a:buFont typeface="Wingdings"/>
              <a:buChar char=""/>
              <a:tabLst>
                <a:tab pos="241300" algn="l"/>
              </a:tabLst>
            </a:pPr>
            <a:r>
              <a:rPr sz="2800" spc="-10" dirty="0">
                <a:solidFill>
                  <a:srgbClr val="313131"/>
                </a:solidFill>
                <a:latin typeface="Arial"/>
                <a:cs typeface="Arial"/>
              </a:rPr>
              <a:t>findElement</a:t>
            </a:r>
            <a:endParaRPr sz="2800" dirty="0">
              <a:latin typeface="Arial"/>
              <a:cs typeface="Arial"/>
            </a:endParaRPr>
          </a:p>
          <a:p>
            <a:pPr marL="469900">
              <a:lnSpc>
                <a:spcPct val="100000"/>
              </a:lnSpc>
              <a:spcBef>
                <a:spcPts val="385"/>
              </a:spcBef>
            </a:pPr>
            <a:r>
              <a:rPr lang="en-US" sz="1600" dirty="0" err="1">
                <a:solidFill>
                  <a:srgbClr val="DD4968"/>
                </a:solidFill>
                <a:latin typeface="Consolas"/>
                <a:cs typeface="Consolas"/>
              </a:rPr>
              <a:t>I</a:t>
            </a:r>
            <a:r>
              <a:rPr sz="1600" dirty="0" err="1">
                <a:solidFill>
                  <a:srgbClr val="DD4968"/>
                </a:solidFill>
                <a:latin typeface="Consolas"/>
                <a:cs typeface="Consolas"/>
              </a:rPr>
              <a:t>WebElement</a:t>
            </a:r>
            <a:r>
              <a:rPr sz="1600" spc="-15" dirty="0">
                <a:solidFill>
                  <a:srgbClr val="DD4968"/>
                </a:solidFill>
                <a:latin typeface="Consolas"/>
                <a:cs typeface="Consolas"/>
              </a:rPr>
              <a:t> </a:t>
            </a:r>
            <a:r>
              <a:rPr sz="1600" dirty="0">
                <a:latin typeface="Consolas"/>
                <a:cs typeface="Consolas"/>
              </a:rPr>
              <a:t>element</a:t>
            </a:r>
            <a:r>
              <a:rPr sz="1600" spc="20" dirty="0">
                <a:latin typeface="Consolas"/>
                <a:cs typeface="Consolas"/>
              </a:rPr>
              <a:t> </a:t>
            </a:r>
            <a:r>
              <a:rPr sz="1600" dirty="0">
                <a:solidFill>
                  <a:srgbClr val="313131"/>
                </a:solidFill>
                <a:latin typeface="Arial"/>
                <a:cs typeface="Arial"/>
              </a:rPr>
              <a:t>=</a:t>
            </a:r>
            <a:r>
              <a:rPr sz="1600" spc="480" dirty="0">
                <a:solidFill>
                  <a:srgbClr val="313131"/>
                </a:solidFill>
                <a:latin typeface="Arial"/>
                <a:cs typeface="Arial"/>
              </a:rPr>
              <a:t> </a:t>
            </a:r>
            <a:r>
              <a:rPr sz="1600" spc="-10" dirty="0" err="1">
                <a:latin typeface="Consolas"/>
                <a:cs typeface="Consolas"/>
              </a:rPr>
              <a:t>driver</a:t>
            </a:r>
            <a:r>
              <a:rPr sz="1600" spc="-10" dirty="0" err="1">
                <a:solidFill>
                  <a:srgbClr val="999999"/>
                </a:solidFill>
                <a:latin typeface="Consolas"/>
                <a:cs typeface="Consolas"/>
              </a:rPr>
              <a:t>.</a:t>
            </a:r>
            <a:r>
              <a:rPr lang="en-US" sz="1600" spc="-10" dirty="0" err="1">
                <a:solidFill>
                  <a:srgbClr val="DD4968"/>
                </a:solidFill>
                <a:latin typeface="Consolas"/>
                <a:cs typeface="Consolas"/>
              </a:rPr>
              <a:t>F</a:t>
            </a:r>
            <a:r>
              <a:rPr sz="1600" spc="-10" dirty="0" err="1">
                <a:solidFill>
                  <a:srgbClr val="DD4968"/>
                </a:solidFill>
                <a:latin typeface="Consolas"/>
                <a:cs typeface="Consolas"/>
              </a:rPr>
              <a:t>indElement</a:t>
            </a:r>
            <a:r>
              <a:rPr sz="1600" spc="-10" dirty="0">
                <a:solidFill>
                  <a:srgbClr val="999999"/>
                </a:solidFill>
                <a:latin typeface="Consolas"/>
                <a:cs typeface="Consolas"/>
              </a:rPr>
              <a:t>(</a:t>
            </a:r>
            <a:r>
              <a:rPr sz="1600" spc="-10" dirty="0" err="1">
                <a:solidFill>
                  <a:srgbClr val="DD4968"/>
                </a:solidFill>
                <a:latin typeface="Consolas"/>
                <a:cs typeface="Consolas"/>
              </a:rPr>
              <a:t>By</a:t>
            </a:r>
            <a:r>
              <a:rPr sz="1600" spc="-10" dirty="0" err="1">
                <a:solidFill>
                  <a:srgbClr val="999999"/>
                </a:solidFill>
                <a:latin typeface="Consolas"/>
                <a:cs typeface="Consolas"/>
              </a:rPr>
              <a:t>.</a:t>
            </a:r>
            <a:r>
              <a:rPr lang="en-US" sz="1600" spc="-10" dirty="0" err="1">
                <a:solidFill>
                  <a:srgbClr val="DD4968"/>
                </a:solidFill>
                <a:latin typeface="Consolas"/>
                <a:cs typeface="Consolas"/>
              </a:rPr>
              <a:t>XP</a:t>
            </a:r>
            <a:r>
              <a:rPr sz="1600" spc="-10" dirty="0" err="1">
                <a:solidFill>
                  <a:srgbClr val="DD4968"/>
                </a:solidFill>
                <a:latin typeface="Consolas"/>
                <a:cs typeface="Consolas"/>
              </a:rPr>
              <a:t>ath</a:t>
            </a:r>
            <a:r>
              <a:rPr sz="1600" spc="-10" dirty="0">
                <a:solidFill>
                  <a:srgbClr val="999999"/>
                </a:solidFill>
                <a:latin typeface="Consolas"/>
                <a:cs typeface="Consolas"/>
              </a:rPr>
              <a:t>(</a:t>
            </a:r>
            <a:r>
              <a:rPr sz="1600" spc="-10" dirty="0">
                <a:solidFill>
                  <a:srgbClr val="669900"/>
                </a:solidFill>
                <a:latin typeface="Consolas"/>
                <a:cs typeface="Consolas"/>
              </a:rPr>
              <a:t>“//button[text()=‘Some</a:t>
            </a:r>
            <a:r>
              <a:rPr sz="1600" spc="-5" dirty="0">
                <a:solidFill>
                  <a:srgbClr val="669900"/>
                </a:solidFill>
                <a:latin typeface="Consolas"/>
                <a:cs typeface="Consolas"/>
              </a:rPr>
              <a:t> </a:t>
            </a:r>
            <a:r>
              <a:rPr sz="1600" spc="-10" dirty="0">
                <a:solidFill>
                  <a:srgbClr val="669900"/>
                </a:solidFill>
                <a:latin typeface="Consolas"/>
                <a:cs typeface="Consolas"/>
              </a:rPr>
              <a:t>text’”</a:t>
            </a:r>
            <a:r>
              <a:rPr sz="1600" spc="-10" dirty="0">
                <a:solidFill>
                  <a:srgbClr val="999999"/>
                </a:solidFill>
                <a:latin typeface="Consolas"/>
                <a:cs typeface="Consolas"/>
              </a:rPr>
              <a:t>));</a:t>
            </a:r>
            <a:endParaRPr sz="2450" dirty="0">
              <a:latin typeface="Consolas"/>
              <a:cs typeface="Consolas"/>
            </a:endParaRPr>
          </a:p>
          <a:p>
            <a:pPr marL="241300" indent="-228600">
              <a:lnSpc>
                <a:spcPct val="100000"/>
              </a:lnSpc>
              <a:buClr>
                <a:srgbClr val="E20613"/>
              </a:buClr>
              <a:buSzPct val="119642"/>
              <a:buFont typeface="Wingdings"/>
              <a:buChar char=""/>
              <a:tabLst>
                <a:tab pos="241300" algn="l"/>
              </a:tabLst>
            </a:pPr>
            <a:r>
              <a:rPr sz="2800" spc="-10" dirty="0">
                <a:solidFill>
                  <a:srgbClr val="313131"/>
                </a:solidFill>
                <a:latin typeface="Arial"/>
                <a:cs typeface="Arial"/>
              </a:rPr>
              <a:t>findElements</a:t>
            </a:r>
            <a:endParaRPr sz="2800" dirty="0">
              <a:latin typeface="Arial"/>
              <a:cs typeface="Arial"/>
            </a:endParaRPr>
          </a:p>
          <a:p>
            <a:pPr marL="469900">
              <a:lnSpc>
                <a:spcPct val="100000"/>
              </a:lnSpc>
              <a:spcBef>
                <a:spcPts val="390"/>
              </a:spcBef>
            </a:pPr>
            <a:r>
              <a:rPr sz="1600" dirty="0">
                <a:solidFill>
                  <a:srgbClr val="DD4968"/>
                </a:solidFill>
                <a:latin typeface="Consolas"/>
                <a:cs typeface="Consolas"/>
              </a:rPr>
              <a:t>List</a:t>
            </a:r>
            <a:r>
              <a:rPr sz="1600" dirty="0">
                <a:solidFill>
                  <a:srgbClr val="999999"/>
                </a:solidFill>
                <a:latin typeface="Consolas"/>
                <a:cs typeface="Consolas"/>
              </a:rPr>
              <a:t>&lt;</a:t>
            </a:r>
            <a:r>
              <a:rPr lang="en-US" sz="1600" dirty="0" err="1">
                <a:solidFill>
                  <a:srgbClr val="DD4968"/>
                </a:solidFill>
                <a:latin typeface="Consolas"/>
                <a:cs typeface="Consolas"/>
              </a:rPr>
              <a:t>I</a:t>
            </a:r>
            <a:r>
              <a:rPr sz="1600" dirty="0" err="1">
                <a:solidFill>
                  <a:srgbClr val="DD4968"/>
                </a:solidFill>
                <a:latin typeface="Consolas"/>
                <a:cs typeface="Consolas"/>
              </a:rPr>
              <a:t>WebElement</a:t>
            </a:r>
            <a:r>
              <a:rPr sz="1600" dirty="0">
                <a:solidFill>
                  <a:srgbClr val="999999"/>
                </a:solidFill>
                <a:latin typeface="Consolas"/>
                <a:cs typeface="Consolas"/>
              </a:rPr>
              <a:t>&gt;</a:t>
            </a:r>
            <a:r>
              <a:rPr sz="1600" spc="-70" dirty="0">
                <a:solidFill>
                  <a:srgbClr val="999999"/>
                </a:solidFill>
                <a:latin typeface="Consolas"/>
                <a:cs typeface="Consolas"/>
              </a:rPr>
              <a:t> </a:t>
            </a:r>
            <a:r>
              <a:rPr sz="1600" spc="-10" dirty="0">
                <a:latin typeface="Consolas"/>
                <a:cs typeface="Consolas"/>
              </a:rPr>
              <a:t>elements</a:t>
            </a:r>
            <a:r>
              <a:rPr sz="1600" spc="-355" dirty="0">
                <a:latin typeface="Consolas"/>
                <a:cs typeface="Consolas"/>
              </a:rPr>
              <a:t> </a:t>
            </a:r>
            <a:r>
              <a:rPr sz="1000" dirty="0">
                <a:solidFill>
                  <a:srgbClr val="313131"/>
                </a:solidFill>
                <a:latin typeface="Arial"/>
                <a:cs typeface="Arial"/>
              </a:rPr>
              <a:t>=</a:t>
            </a:r>
            <a:r>
              <a:rPr sz="1000" spc="260" dirty="0">
                <a:solidFill>
                  <a:srgbClr val="313131"/>
                </a:solidFill>
                <a:latin typeface="Arial"/>
                <a:cs typeface="Arial"/>
              </a:rPr>
              <a:t> </a:t>
            </a:r>
            <a:r>
              <a:rPr sz="1600" spc="-10" dirty="0" err="1">
                <a:latin typeface="Consolas"/>
                <a:cs typeface="Consolas"/>
              </a:rPr>
              <a:t>driver</a:t>
            </a:r>
            <a:r>
              <a:rPr sz="1600" spc="-10" dirty="0" err="1">
                <a:solidFill>
                  <a:srgbClr val="999999"/>
                </a:solidFill>
                <a:latin typeface="Consolas"/>
                <a:cs typeface="Consolas"/>
              </a:rPr>
              <a:t>.</a:t>
            </a:r>
            <a:r>
              <a:rPr sz="1600" spc="-10" dirty="0" err="1">
                <a:solidFill>
                  <a:srgbClr val="DD4968"/>
                </a:solidFill>
                <a:latin typeface="Consolas"/>
                <a:cs typeface="Consolas"/>
              </a:rPr>
              <a:t>findElement</a:t>
            </a:r>
            <a:r>
              <a:rPr sz="1600" spc="-10" dirty="0">
                <a:solidFill>
                  <a:srgbClr val="999999"/>
                </a:solidFill>
                <a:latin typeface="Consolas"/>
                <a:cs typeface="Consolas"/>
              </a:rPr>
              <a:t>(</a:t>
            </a:r>
            <a:r>
              <a:rPr sz="1600" spc="-10" dirty="0" err="1">
                <a:solidFill>
                  <a:srgbClr val="DD4968"/>
                </a:solidFill>
                <a:latin typeface="Consolas"/>
                <a:cs typeface="Consolas"/>
              </a:rPr>
              <a:t>By</a:t>
            </a:r>
            <a:r>
              <a:rPr sz="1600" spc="-10" dirty="0" err="1">
                <a:solidFill>
                  <a:srgbClr val="999999"/>
                </a:solidFill>
                <a:latin typeface="Consolas"/>
                <a:cs typeface="Consolas"/>
              </a:rPr>
              <a:t>.</a:t>
            </a:r>
            <a:r>
              <a:rPr lang="en-US" sz="1600" spc="-10" dirty="0" err="1">
                <a:solidFill>
                  <a:srgbClr val="DD4968"/>
                </a:solidFill>
                <a:latin typeface="Consolas"/>
                <a:cs typeface="Consolas"/>
              </a:rPr>
              <a:t>XP</a:t>
            </a:r>
            <a:r>
              <a:rPr sz="1600" spc="-10" dirty="0" err="1">
                <a:solidFill>
                  <a:srgbClr val="DD4968"/>
                </a:solidFill>
                <a:latin typeface="Consolas"/>
                <a:cs typeface="Consolas"/>
              </a:rPr>
              <a:t>ath</a:t>
            </a:r>
            <a:r>
              <a:rPr sz="1600" spc="-10" dirty="0">
                <a:solidFill>
                  <a:srgbClr val="999999"/>
                </a:solidFill>
                <a:latin typeface="Consolas"/>
                <a:cs typeface="Consolas"/>
              </a:rPr>
              <a:t>(</a:t>
            </a:r>
            <a:r>
              <a:rPr sz="1600" spc="-10" dirty="0">
                <a:solidFill>
                  <a:srgbClr val="669900"/>
                </a:solidFill>
                <a:latin typeface="Consolas"/>
                <a:cs typeface="Consolas"/>
              </a:rPr>
              <a:t>“//button"</a:t>
            </a:r>
            <a:r>
              <a:rPr sz="1600" spc="-10" dirty="0">
                <a:solidFill>
                  <a:srgbClr val="999999"/>
                </a:solidFill>
                <a:latin typeface="Consolas"/>
                <a:cs typeface="Consolas"/>
              </a:rPr>
              <a:t>));</a:t>
            </a:r>
            <a:endParaRPr sz="1600" dirty="0">
              <a:latin typeface="Consolas"/>
              <a:cs typeface="Consolas"/>
            </a:endParaRPr>
          </a:p>
        </p:txBody>
      </p:sp>
      <p:graphicFrame>
        <p:nvGraphicFramePr>
          <p:cNvPr id="4" name="object 4"/>
          <p:cNvGraphicFramePr>
            <a:graphicFrameLocks noGrp="1"/>
          </p:cNvGraphicFramePr>
          <p:nvPr/>
        </p:nvGraphicFramePr>
        <p:xfrm>
          <a:off x="1092608" y="3696082"/>
          <a:ext cx="8923020" cy="2427605"/>
        </p:xfrm>
        <a:graphic>
          <a:graphicData uri="http://schemas.openxmlformats.org/drawingml/2006/table">
            <a:tbl>
              <a:tblPr firstRow="1" bandRow="1">
                <a:tableStyleId>{2D5ABB26-0587-4C30-8999-92F81FD0307C}</a:tableStyleId>
              </a:tblPr>
              <a:tblGrid>
                <a:gridCol w="4461510">
                  <a:extLst>
                    <a:ext uri="{9D8B030D-6E8A-4147-A177-3AD203B41FA5}">
                      <a16:colId xmlns:a16="http://schemas.microsoft.com/office/drawing/2014/main" val="20000"/>
                    </a:ext>
                  </a:extLst>
                </a:gridCol>
                <a:gridCol w="4461510">
                  <a:extLst>
                    <a:ext uri="{9D8B030D-6E8A-4147-A177-3AD203B41FA5}">
                      <a16:colId xmlns:a16="http://schemas.microsoft.com/office/drawing/2014/main" val="20001"/>
                    </a:ext>
                  </a:extLst>
                </a:gridCol>
              </a:tblGrid>
              <a:tr h="431800">
                <a:tc>
                  <a:txBody>
                    <a:bodyPr/>
                    <a:lstStyle/>
                    <a:p>
                      <a:pPr marL="91440">
                        <a:lnSpc>
                          <a:spcPct val="100000"/>
                        </a:lnSpc>
                        <a:spcBef>
                          <a:spcPts val="65"/>
                        </a:spcBef>
                      </a:pPr>
                      <a:r>
                        <a:rPr sz="2400" b="1" spc="-10" dirty="0">
                          <a:solidFill>
                            <a:srgbClr val="2039C8"/>
                          </a:solidFill>
                          <a:latin typeface="Arial"/>
                          <a:cs typeface="Arial"/>
                        </a:rPr>
                        <a:t>findElement</a:t>
                      </a:r>
                      <a:endParaRPr sz="2400">
                        <a:latin typeface="Arial"/>
                        <a:cs typeface="Arial"/>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AEAEA"/>
                    </a:solidFill>
                  </a:tcPr>
                </a:tc>
                <a:tc>
                  <a:txBody>
                    <a:bodyPr/>
                    <a:lstStyle/>
                    <a:p>
                      <a:pPr marL="90170">
                        <a:lnSpc>
                          <a:spcPct val="100000"/>
                        </a:lnSpc>
                        <a:spcBef>
                          <a:spcPts val="65"/>
                        </a:spcBef>
                      </a:pPr>
                      <a:r>
                        <a:rPr sz="2400" b="1" spc="-10" dirty="0">
                          <a:solidFill>
                            <a:srgbClr val="2039C8"/>
                          </a:solidFill>
                          <a:latin typeface="Arial"/>
                          <a:cs typeface="Arial"/>
                        </a:rPr>
                        <a:t>findElements</a:t>
                      </a:r>
                      <a:endParaRPr sz="2400">
                        <a:latin typeface="Arial"/>
                        <a:cs typeface="Arial"/>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AEAEA"/>
                    </a:solidFill>
                  </a:tcPr>
                </a:tc>
                <a:extLst>
                  <a:ext uri="{0D108BD9-81ED-4DB2-BD59-A6C34878D82A}">
                    <a16:rowId xmlns:a16="http://schemas.microsoft.com/office/drawing/2014/main" val="10000"/>
                  </a:ext>
                </a:extLst>
              </a:tr>
              <a:tr h="1111250">
                <a:tc>
                  <a:txBody>
                    <a:bodyPr/>
                    <a:lstStyle/>
                    <a:p>
                      <a:pPr marL="376555" marR="325120" indent="-285750">
                        <a:lnSpc>
                          <a:spcPct val="93000"/>
                        </a:lnSpc>
                        <a:spcBef>
                          <a:spcPts val="265"/>
                        </a:spcBef>
                        <a:buChar char="•"/>
                        <a:tabLst>
                          <a:tab pos="376555" algn="l"/>
                          <a:tab pos="377190" algn="l"/>
                        </a:tabLst>
                      </a:pPr>
                      <a:r>
                        <a:rPr sz="2400" spc="-10" dirty="0">
                          <a:solidFill>
                            <a:srgbClr val="303030"/>
                          </a:solidFill>
                          <a:latin typeface="Arial"/>
                          <a:cs typeface="Arial"/>
                        </a:rPr>
                        <a:t>Throws NoSuchElementException</a:t>
                      </a:r>
                      <a:r>
                        <a:rPr sz="2400" spc="-35" dirty="0">
                          <a:solidFill>
                            <a:srgbClr val="303030"/>
                          </a:solidFill>
                          <a:latin typeface="Arial"/>
                          <a:cs typeface="Arial"/>
                        </a:rPr>
                        <a:t> </a:t>
                      </a:r>
                      <a:r>
                        <a:rPr sz="2400" spc="-25" dirty="0">
                          <a:solidFill>
                            <a:srgbClr val="303030"/>
                          </a:solidFill>
                          <a:latin typeface="Arial"/>
                          <a:cs typeface="Arial"/>
                        </a:rPr>
                        <a:t>if </a:t>
                      </a:r>
                      <a:r>
                        <a:rPr sz="2400" dirty="0">
                          <a:solidFill>
                            <a:srgbClr val="303030"/>
                          </a:solidFill>
                          <a:latin typeface="Arial"/>
                          <a:cs typeface="Arial"/>
                        </a:rPr>
                        <a:t>the</a:t>
                      </a:r>
                      <a:r>
                        <a:rPr sz="2400" spc="-50" dirty="0">
                          <a:solidFill>
                            <a:srgbClr val="303030"/>
                          </a:solidFill>
                          <a:latin typeface="Arial"/>
                          <a:cs typeface="Arial"/>
                        </a:rPr>
                        <a:t> </a:t>
                      </a:r>
                      <a:r>
                        <a:rPr sz="2400" b="1" dirty="0">
                          <a:solidFill>
                            <a:srgbClr val="303030"/>
                          </a:solidFill>
                          <a:latin typeface="Arial"/>
                          <a:cs typeface="Arial"/>
                        </a:rPr>
                        <a:t>element</a:t>
                      </a:r>
                      <a:r>
                        <a:rPr sz="2400" b="1" spc="-35" dirty="0">
                          <a:solidFill>
                            <a:srgbClr val="303030"/>
                          </a:solidFill>
                          <a:latin typeface="Arial"/>
                          <a:cs typeface="Arial"/>
                        </a:rPr>
                        <a:t> </a:t>
                      </a:r>
                      <a:r>
                        <a:rPr sz="2400" dirty="0">
                          <a:solidFill>
                            <a:srgbClr val="303030"/>
                          </a:solidFill>
                          <a:latin typeface="Arial"/>
                          <a:cs typeface="Arial"/>
                        </a:rPr>
                        <a:t>is</a:t>
                      </a:r>
                      <a:r>
                        <a:rPr sz="2400" spc="-55" dirty="0">
                          <a:solidFill>
                            <a:srgbClr val="303030"/>
                          </a:solidFill>
                          <a:latin typeface="Arial"/>
                          <a:cs typeface="Arial"/>
                        </a:rPr>
                        <a:t> </a:t>
                      </a:r>
                      <a:r>
                        <a:rPr sz="2400" dirty="0">
                          <a:solidFill>
                            <a:srgbClr val="303030"/>
                          </a:solidFill>
                          <a:latin typeface="Arial"/>
                          <a:cs typeface="Arial"/>
                        </a:rPr>
                        <a:t>not </a:t>
                      </a:r>
                      <a:r>
                        <a:rPr sz="2400" spc="-10" dirty="0">
                          <a:solidFill>
                            <a:srgbClr val="303030"/>
                          </a:solidFill>
                          <a:latin typeface="Arial"/>
                          <a:cs typeface="Arial"/>
                        </a:rPr>
                        <a:t>found</a:t>
                      </a:r>
                      <a:endParaRPr sz="2400">
                        <a:latin typeface="Arial"/>
                        <a:cs typeface="Arial"/>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marL="375920" marR="472440" indent="-285750">
                        <a:lnSpc>
                          <a:spcPts val="2700"/>
                        </a:lnSpc>
                        <a:spcBef>
                          <a:spcPts val="375"/>
                        </a:spcBef>
                        <a:buChar char="•"/>
                        <a:tabLst>
                          <a:tab pos="375285" algn="l"/>
                          <a:tab pos="376555" algn="l"/>
                        </a:tabLst>
                      </a:pPr>
                      <a:r>
                        <a:rPr sz="2400" dirty="0">
                          <a:solidFill>
                            <a:srgbClr val="303030"/>
                          </a:solidFill>
                          <a:latin typeface="Arial"/>
                          <a:cs typeface="Arial"/>
                        </a:rPr>
                        <a:t>Returns</a:t>
                      </a:r>
                      <a:r>
                        <a:rPr sz="2400" spc="-35" dirty="0">
                          <a:solidFill>
                            <a:srgbClr val="303030"/>
                          </a:solidFill>
                          <a:latin typeface="Arial"/>
                          <a:cs typeface="Arial"/>
                        </a:rPr>
                        <a:t> </a:t>
                      </a:r>
                      <a:r>
                        <a:rPr sz="2400" dirty="0">
                          <a:solidFill>
                            <a:srgbClr val="303030"/>
                          </a:solidFill>
                          <a:latin typeface="Arial"/>
                          <a:cs typeface="Arial"/>
                        </a:rPr>
                        <a:t>an</a:t>
                      </a:r>
                      <a:r>
                        <a:rPr sz="2400" spc="-40" dirty="0">
                          <a:solidFill>
                            <a:srgbClr val="303030"/>
                          </a:solidFill>
                          <a:latin typeface="Arial"/>
                          <a:cs typeface="Arial"/>
                        </a:rPr>
                        <a:t> </a:t>
                      </a:r>
                      <a:r>
                        <a:rPr sz="2400" dirty="0">
                          <a:solidFill>
                            <a:srgbClr val="303030"/>
                          </a:solidFill>
                          <a:latin typeface="Arial"/>
                          <a:cs typeface="Arial"/>
                        </a:rPr>
                        <a:t>empty</a:t>
                      </a:r>
                      <a:r>
                        <a:rPr sz="2400" spc="-35" dirty="0">
                          <a:solidFill>
                            <a:srgbClr val="303030"/>
                          </a:solidFill>
                          <a:latin typeface="Arial"/>
                          <a:cs typeface="Arial"/>
                        </a:rPr>
                        <a:t> </a:t>
                      </a:r>
                      <a:r>
                        <a:rPr sz="2400" dirty="0">
                          <a:solidFill>
                            <a:srgbClr val="303030"/>
                          </a:solidFill>
                          <a:latin typeface="Arial"/>
                          <a:cs typeface="Arial"/>
                        </a:rPr>
                        <a:t>list</a:t>
                      </a:r>
                      <a:r>
                        <a:rPr sz="2400" spc="-45" dirty="0">
                          <a:solidFill>
                            <a:srgbClr val="303030"/>
                          </a:solidFill>
                          <a:latin typeface="Arial"/>
                          <a:cs typeface="Arial"/>
                        </a:rPr>
                        <a:t> </a:t>
                      </a:r>
                      <a:r>
                        <a:rPr sz="2400" dirty="0">
                          <a:solidFill>
                            <a:srgbClr val="303030"/>
                          </a:solidFill>
                          <a:latin typeface="Arial"/>
                          <a:cs typeface="Arial"/>
                        </a:rPr>
                        <a:t>if</a:t>
                      </a:r>
                      <a:r>
                        <a:rPr sz="2400" spc="-45" dirty="0">
                          <a:solidFill>
                            <a:srgbClr val="303030"/>
                          </a:solidFill>
                          <a:latin typeface="Arial"/>
                          <a:cs typeface="Arial"/>
                        </a:rPr>
                        <a:t> </a:t>
                      </a:r>
                      <a:r>
                        <a:rPr sz="2400" spc="-25" dirty="0">
                          <a:solidFill>
                            <a:srgbClr val="303030"/>
                          </a:solidFill>
                          <a:latin typeface="Arial"/>
                          <a:cs typeface="Arial"/>
                        </a:rPr>
                        <a:t>no </a:t>
                      </a:r>
                      <a:r>
                        <a:rPr sz="2400" dirty="0">
                          <a:solidFill>
                            <a:srgbClr val="303030"/>
                          </a:solidFill>
                          <a:latin typeface="Arial"/>
                          <a:cs typeface="Arial"/>
                        </a:rPr>
                        <a:t>matching</a:t>
                      </a:r>
                      <a:r>
                        <a:rPr sz="2400" spc="-35" dirty="0">
                          <a:solidFill>
                            <a:srgbClr val="303030"/>
                          </a:solidFill>
                          <a:latin typeface="Arial"/>
                          <a:cs typeface="Arial"/>
                        </a:rPr>
                        <a:t> </a:t>
                      </a:r>
                      <a:r>
                        <a:rPr sz="2400" b="1" dirty="0">
                          <a:solidFill>
                            <a:srgbClr val="303030"/>
                          </a:solidFill>
                          <a:latin typeface="Arial"/>
                          <a:cs typeface="Arial"/>
                        </a:rPr>
                        <a:t>element</a:t>
                      </a:r>
                      <a:r>
                        <a:rPr sz="2400" b="1" spc="-40" dirty="0">
                          <a:solidFill>
                            <a:srgbClr val="303030"/>
                          </a:solidFill>
                          <a:latin typeface="Arial"/>
                          <a:cs typeface="Arial"/>
                        </a:rPr>
                        <a:t> </a:t>
                      </a:r>
                      <a:r>
                        <a:rPr sz="2400" dirty="0">
                          <a:solidFill>
                            <a:srgbClr val="303030"/>
                          </a:solidFill>
                          <a:latin typeface="Arial"/>
                          <a:cs typeface="Arial"/>
                        </a:rPr>
                        <a:t>is</a:t>
                      </a:r>
                      <a:r>
                        <a:rPr sz="2400" spc="-70" dirty="0">
                          <a:solidFill>
                            <a:srgbClr val="303030"/>
                          </a:solidFill>
                          <a:latin typeface="Arial"/>
                          <a:cs typeface="Arial"/>
                        </a:rPr>
                        <a:t> </a:t>
                      </a:r>
                      <a:r>
                        <a:rPr sz="2400" spc="-20" dirty="0">
                          <a:solidFill>
                            <a:srgbClr val="303030"/>
                          </a:solidFill>
                          <a:latin typeface="Arial"/>
                          <a:cs typeface="Arial"/>
                        </a:rPr>
                        <a:t>found</a:t>
                      </a:r>
                      <a:endParaRPr sz="2400">
                        <a:latin typeface="Arial"/>
                        <a:cs typeface="Arial"/>
                      </a:endParaRPr>
                    </a:p>
                  </a:txBody>
                  <a:tcPr marL="0" marR="0" marT="476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6F6F6"/>
                    </a:solidFill>
                  </a:tcPr>
                </a:tc>
                <a:extLst>
                  <a:ext uri="{0D108BD9-81ED-4DB2-BD59-A6C34878D82A}">
                    <a16:rowId xmlns:a16="http://schemas.microsoft.com/office/drawing/2014/main" val="10001"/>
                  </a:ext>
                </a:extLst>
              </a:tr>
              <a:tr h="884555">
                <a:tc>
                  <a:txBody>
                    <a:bodyPr/>
                    <a:lstStyle/>
                    <a:p>
                      <a:pPr marL="376555" marR="1811655" indent="-286385">
                        <a:lnSpc>
                          <a:spcPts val="2700"/>
                        </a:lnSpc>
                        <a:spcBef>
                          <a:spcPts val="375"/>
                        </a:spcBef>
                        <a:buChar char="•"/>
                        <a:tabLst>
                          <a:tab pos="376555" algn="l"/>
                          <a:tab pos="377190" algn="l"/>
                        </a:tabLst>
                      </a:pPr>
                      <a:r>
                        <a:rPr sz="2400" dirty="0">
                          <a:solidFill>
                            <a:srgbClr val="303030"/>
                          </a:solidFill>
                          <a:latin typeface="Arial"/>
                          <a:cs typeface="Arial"/>
                        </a:rPr>
                        <a:t>Detects</a:t>
                      </a:r>
                      <a:r>
                        <a:rPr sz="2400" spc="-50" dirty="0">
                          <a:solidFill>
                            <a:srgbClr val="303030"/>
                          </a:solidFill>
                          <a:latin typeface="Arial"/>
                          <a:cs typeface="Arial"/>
                        </a:rPr>
                        <a:t> </a:t>
                      </a:r>
                      <a:r>
                        <a:rPr sz="2400" dirty="0">
                          <a:solidFill>
                            <a:srgbClr val="303030"/>
                          </a:solidFill>
                          <a:latin typeface="Arial"/>
                          <a:cs typeface="Arial"/>
                        </a:rPr>
                        <a:t>a</a:t>
                      </a:r>
                      <a:r>
                        <a:rPr sz="2400" spc="-90" dirty="0">
                          <a:solidFill>
                            <a:srgbClr val="303030"/>
                          </a:solidFill>
                          <a:latin typeface="Arial"/>
                          <a:cs typeface="Arial"/>
                        </a:rPr>
                        <a:t> </a:t>
                      </a:r>
                      <a:r>
                        <a:rPr sz="2400" spc="-20" dirty="0">
                          <a:solidFill>
                            <a:srgbClr val="303030"/>
                          </a:solidFill>
                          <a:latin typeface="Arial"/>
                          <a:cs typeface="Arial"/>
                        </a:rPr>
                        <a:t>unique </a:t>
                      </a:r>
                      <a:r>
                        <a:rPr sz="2400" dirty="0">
                          <a:solidFill>
                            <a:srgbClr val="303030"/>
                          </a:solidFill>
                          <a:latin typeface="Arial"/>
                          <a:cs typeface="Arial"/>
                        </a:rPr>
                        <a:t>web</a:t>
                      </a:r>
                      <a:r>
                        <a:rPr sz="2400" spc="-35" dirty="0">
                          <a:solidFill>
                            <a:srgbClr val="303030"/>
                          </a:solidFill>
                          <a:latin typeface="Arial"/>
                          <a:cs typeface="Arial"/>
                        </a:rPr>
                        <a:t> </a:t>
                      </a:r>
                      <a:r>
                        <a:rPr sz="2400" b="1" spc="-10" dirty="0">
                          <a:solidFill>
                            <a:srgbClr val="303030"/>
                          </a:solidFill>
                          <a:latin typeface="Arial"/>
                          <a:cs typeface="Arial"/>
                        </a:rPr>
                        <a:t>element</a:t>
                      </a:r>
                      <a:endParaRPr sz="2400">
                        <a:latin typeface="Arial"/>
                        <a:cs typeface="Arial"/>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solidFill>
                      <a:srgbClr val="F9F9F9"/>
                    </a:solidFill>
                  </a:tcPr>
                </a:tc>
                <a:tc>
                  <a:txBody>
                    <a:bodyPr/>
                    <a:lstStyle/>
                    <a:p>
                      <a:pPr marL="376555" marR="1236345" indent="-286385">
                        <a:lnSpc>
                          <a:spcPts val="2700"/>
                        </a:lnSpc>
                        <a:spcBef>
                          <a:spcPts val="375"/>
                        </a:spcBef>
                        <a:buChar char="•"/>
                        <a:tabLst>
                          <a:tab pos="375920" algn="l"/>
                          <a:tab pos="376555" algn="l"/>
                        </a:tabLst>
                      </a:pPr>
                      <a:r>
                        <a:rPr sz="2400" dirty="0">
                          <a:solidFill>
                            <a:srgbClr val="303030"/>
                          </a:solidFill>
                          <a:latin typeface="Arial"/>
                          <a:cs typeface="Arial"/>
                        </a:rPr>
                        <a:t>Return</a:t>
                      </a:r>
                      <a:r>
                        <a:rPr sz="2400" spc="-40" dirty="0">
                          <a:solidFill>
                            <a:srgbClr val="303030"/>
                          </a:solidFill>
                          <a:latin typeface="Arial"/>
                          <a:cs typeface="Arial"/>
                        </a:rPr>
                        <a:t> </a:t>
                      </a:r>
                      <a:r>
                        <a:rPr sz="2400" dirty="0">
                          <a:solidFill>
                            <a:srgbClr val="303030"/>
                          </a:solidFill>
                          <a:latin typeface="Arial"/>
                          <a:cs typeface="Arial"/>
                        </a:rPr>
                        <a:t>a</a:t>
                      </a:r>
                      <a:r>
                        <a:rPr sz="2400" spc="-50" dirty="0">
                          <a:solidFill>
                            <a:srgbClr val="303030"/>
                          </a:solidFill>
                          <a:latin typeface="Arial"/>
                          <a:cs typeface="Arial"/>
                        </a:rPr>
                        <a:t> </a:t>
                      </a:r>
                      <a:r>
                        <a:rPr sz="2400" dirty="0">
                          <a:solidFill>
                            <a:srgbClr val="303030"/>
                          </a:solidFill>
                          <a:latin typeface="Arial"/>
                          <a:cs typeface="Arial"/>
                        </a:rPr>
                        <a:t>collection</a:t>
                      </a:r>
                      <a:r>
                        <a:rPr sz="2400" spc="-110" dirty="0">
                          <a:solidFill>
                            <a:srgbClr val="303030"/>
                          </a:solidFill>
                          <a:latin typeface="Arial"/>
                          <a:cs typeface="Arial"/>
                        </a:rPr>
                        <a:t> </a:t>
                      </a:r>
                      <a:r>
                        <a:rPr sz="2400" spc="-25" dirty="0">
                          <a:solidFill>
                            <a:srgbClr val="303030"/>
                          </a:solidFill>
                          <a:latin typeface="Arial"/>
                          <a:cs typeface="Arial"/>
                        </a:rPr>
                        <a:t>of </a:t>
                      </a:r>
                      <a:r>
                        <a:rPr sz="2400" dirty="0">
                          <a:solidFill>
                            <a:srgbClr val="303030"/>
                          </a:solidFill>
                          <a:latin typeface="Arial"/>
                          <a:cs typeface="Arial"/>
                        </a:rPr>
                        <a:t>matching</a:t>
                      </a:r>
                      <a:r>
                        <a:rPr sz="2400" spc="-75" dirty="0">
                          <a:solidFill>
                            <a:srgbClr val="303030"/>
                          </a:solidFill>
                          <a:latin typeface="Arial"/>
                          <a:cs typeface="Arial"/>
                        </a:rPr>
                        <a:t> </a:t>
                      </a:r>
                      <a:r>
                        <a:rPr sz="2400" b="1" spc="-10" dirty="0">
                          <a:solidFill>
                            <a:srgbClr val="303030"/>
                          </a:solidFill>
                          <a:latin typeface="Arial"/>
                          <a:cs typeface="Arial"/>
                        </a:rPr>
                        <a:t>elements</a:t>
                      </a:r>
                      <a:endParaRPr sz="2400">
                        <a:latin typeface="Arial"/>
                        <a:cs typeface="Arial"/>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9F9F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922" y="372516"/>
            <a:ext cx="4228465" cy="513080"/>
          </a:xfrm>
          <a:prstGeom prst="rect">
            <a:avLst/>
          </a:prstGeom>
        </p:spPr>
        <p:txBody>
          <a:bodyPr vert="horz" wrap="square" lIns="0" tIns="12065" rIns="0" bIns="0" rtlCol="0">
            <a:spAutoFit/>
          </a:bodyPr>
          <a:lstStyle/>
          <a:p>
            <a:pPr marL="12700">
              <a:lnSpc>
                <a:spcPct val="100000"/>
              </a:lnSpc>
              <a:spcBef>
                <a:spcPts val="95"/>
              </a:spcBef>
            </a:pPr>
            <a:r>
              <a:rPr spc="-35" dirty="0">
                <a:solidFill>
                  <a:srgbClr val="E10512"/>
                </a:solidFill>
              </a:rPr>
              <a:t>Browser</a:t>
            </a:r>
            <a:r>
              <a:rPr spc="-160" dirty="0">
                <a:solidFill>
                  <a:srgbClr val="E10512"/>
                </a:solidFill>
              </a:rPr>
              <a:t> </a:t>
            </a:r>
            <a:r>
              <a:rPr lang="en-US" spc="-10" dirty="0">
                <a:solidFill>
                  <a:srgbClr val="E10512"/>
                </a:solidFill>
              </a:rPr>
              <a:t>Commands:</a:t>
            </a:r>
            <a:endParaRPr spc="-10" dirty="0">
              <a:solidFill>
                <a:srgbClr val="E10512"/>
              </a:solidFill>
            </a:endParaRPr>
          </a:p>
        </p:txBody>
      </p:sp>
      <p:sp>
        <p:nvSpPr>
          <p:cNvPr id="8" name="object 8"/>
          <p:cNvSpPr txBox="1"/>
          <p:nvPr/>
        </p:nvSpPr>
        <p:spPr>
          <a:xfrm>
            <a:off x="5715000" y="6324600"/>
            <a:ext cx="616267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313131"/>
                </a:solidFill>
                <a:latin typeface="Arial"/>
                <a:cs typeface="Arial"/>
              </a:rPr>
              <a:t>https://</a:t>
            </a:r>
            <a:r>
              <a:rPr sz="1800" spc="-10" dirty="0">
                <a:solidFill>
                  <a:srgbClr val="313131"/>
                </a:solidFill>
                <a:latin typeface="Arial"/>
                <a:cs typeface="Arial"/>
                <a:hlinkClick r:id="rId2"/>
              </a:rPr>
              <a:t>www.selenium.dev/documentation/webdriver/browser/</a:t>
            </a:r>
            <a:endParaRPr sz="1800" dirty="0">
              <a:latin typeface="Arial"/>
              <a:cs typeface="Arial"/>
            </a:endParaRPr>
          </a:p>
        </p:txBody>
      </p:sp>
      <p:graphicFrame>
        <p:nvGraphicFramePr>
          <p:cNvPr id="9" name="Table 8"/>
          <p:cNvGraphicFramePr>
            <a:graphicFrameLocks noGrp="1"/>
          </p:cNvGraphicFramePr>
          <p:nvPr>
            <p:extLst>
              <p:ext uri="{D42A27DB-BD31-4B8C-83A1-F6EECF244321}">
                <p14:modId xmlns:p14="http://schemas.microsoft.com/office/powerpoint/2010/main" val="3522244381"/>
              </p:ext>
            </p:extLst>
          </p:nvPr>
        </p:nvGraphicFramePr>
        <p:xfrm>
          <a:off x="883684" y="924004"/>
          <a:ext cx="10777848" cy="5182209"/>
        </p:xfrm>
        <a:graphic>
          <a:graphicData uri="http://schemas.openxmlformats.org/drawingml/2006/table">
            <a:tbl>
              <a:tblPr/>
              <a:tblGrid>
                <a:gridCol w="2697716">
                  <a:extLst>
                    <a:ext uri="{9D8B030D-6E8A-4147-A177-3AD203B41FA5}">
                      <a16:colId xmlns:a16="http://schemas.microsoft.com/office/drawing/2014/main" val="2049346646"/>
                    </a:ext>
                  </a:extLst>
                </a:gridCol>
                <a:gridCol w="4487516">
                  <a:extLst>
                    <a:ext uri="{9D8B030D-6E8A-4147-A177-3AD203B41FA5}">
                      <a16:colId xmlns:a16="http://schemas.microsoft.com/office/drawing/2014/main" val="3287521641"/>
                    </a:ext>
                  </a:extLst>
                </a:gridCol>
                <a:gridCol w="3592616">
                  <a:extLst>
                    <a:ext uri="{9D8B030D-6E8A-4147-A177-3AD203B41FA5}">
                      <a16:colId xmlns:a16="http://schemas.microsoft.com/office/drawing/2014/main" val="2045640004"/>
                    </a:ext>
                  </a:extLst>
                </a:gridCol>
              </a:tblGrid>
              <a:tr h="229935">
                <a:tc>
                  <a:txBody>
                    <a:bodyPr/>
                    <a:lstStyle/>
                    <a:p>
                      <a:pPr algn="ctr"/>
                      <a:r>
                        <a:rPr lang="en-US" sz="1600" b="1" dirty="0">
                          <a:effectLst/>
                          <a:latin typeface="Arial" panose="020B0604020202020204" pitchFamily="34" charset="0"/>
                          <a:cs typeface="Arial" panose="020B0604020202020204" pitchFamily="34" charset="0"/>
                        </a:rPr>
                        <a:t>Command Name</a:t>
                      </a:r>
                    </a:p>
                  </a:txBody>
                  <a:tcPr marL="40965" marR="40965" marT="20482" marB="20482"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ctr"/>
                      <a:r>
                        <a:rPr lang="en-US" sz="1600" b="1" dirty="0">
                          <a:effectLst/>
                          <a:latin typeface="Arial" panose="020B0604020202020204" pitchFamily="34" charset="0"/>
                          <a:cs typeface="Arial" panose="020B0604020202020204" pitchFamily="34" charset="0"/>
                        </a:rPr>
                        <a:t>Description</a:t>
                      </a:r>
                    </a:p>
                  </a:txBody>
                  <a:tcPr marL="40965" marR="40965" marT="20482" marB="20482"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ctr"/>
                      <a:r>
                        <a:rPr lang="en-US" sz="1600" b="1" dirty="0">
                          <a:effectLst/>
                          <a:latin typeface="Arial" panose="020B0604020202020204" pitchFamily="34" charset="0"/>
                          <a:cs typeface="Arial" panose="020B0604020202020204" pitchFamily="34" charset="0"/>
                        </a:rPr>
                        <a:t>Syntax</a:t>
                      </a:r>
                    </a:p>
                  </a:txBody>
                  <a:tcPr marL="40965" marR="40965" marT="20482" marB="20482"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256902604"/>
                  </a:ext>
                </a:extLst>
              </a:tr>
              <a:tr h="574837">
                <a:tc>
                  <a:txBody>
                    <a:bodyPr/>
                    <a:lstStyle/>
                    <a:p>
                      <a:r>
                        <a:rPr lang="en-US" sz="1600" b="1" dirty="0" err="1">
                          <a:solidFill>
                            <a:srgbClr val="00B0F0"/>
                          </a:solidFill>
                          <a:effectLst/>
                          <a:latin typeface="Arial" panose="020B0604020202020204" pitchFamily="34" charset="0"/>
                          <a:cs typeface="Arial" panose="020B0604020202020204" pitchFamily="34" charset="0"/>
                        </a:rPr>
                        <a:t>Url</a:t>
                      </a:r>
                      <a:r>
                        <a:rPr lang="en-US" sz="1600" b="1" dirty="0">
                          <a:solidFill>
                            <a:srgbClr val="00B0F0"/>
                          </a:solidFill>
                          <a:effectLst/>
                          <a:latin typeface="Arial" panose="020B0604020202020204" pitchFamily="34" charset="0"/>
                          <a:cs typeface="Arial" panose="020B0604020202020204" pitchFamily="34" charset="0"/>
                        </a:rPr>
                        <a:t> Command</a:t>
                      </a:r>
                      <a:endParaRPr lang="en-US" sz="1600" dirty="0">
                        <a:solidFill>
                          <a:srgbClr val="00B0F0"/>
                        </a:solidFill>
                        <a:effectLst/>
                        <a:latin typeface="Arial" panose="020B0604020202020204" pitchFamily="34" charset="0"/>
                        <a:cs typeface="Arial" panose="020B0604020202020204" pitchFamily="34" charset="0"/>
                      </a:endParaRP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600">
                          <a:effectLst/>
                          <a:latin typeface="Arial" panose="020B0604020202020204" pitchFamily="34" charset="0"/>
                          <a:cs typeface="Arial" panose="020B0604020202020204" pitchFamily="34" charset="0"/>
                        </a:rPr>
                        <a:t>This command is used to open a specified URL in the browser.</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600" i="1" dirty="0" err="1">
                          <a:effectLst/>
                          <a:latin typeface="Arial" panose="020B0604020202020204" pitchFamily="34" charset="0"/>
                          <a:cs typeface="Arial" panose="020B0604020202020204" pitchFamily="34" charset="0"/>
                        </a:rPr>
                        <a:t>driver.Url</a:t>
                      </a:r>
                      <a:r>
                        <a:rPr lang="en-US" sz="1600" i="1" dirty="0">
                          <a:effectLst/>
                          <a:latin typeface="Arial" panose="020B0604020202020204" pitchFamily="34" charset="0"/>
                          <a:cs typeface="Arial" panose="020B0604020202020204" pitchFamily="34" charset="0"/>
                        </a:rPr>
                        <a:t> = "https://www.google.com"</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777898457"/>
                  </a:ext>
                </a:extLst>
              </a:tr>
              <a:tr h="747288">
                <a:tc>
                  <a:txBody>
                    <a:bodyPr/>
                    <a:lstStyle/>
                    <a:p>
                      <a:r>
                        <a:rPr lang="en-US" sz="1600" b="1" dirty="0">
                          <a:solidFill>
                            <a:srgbClr val="00B0F0"/>
                          </a:solidFill>
                          <a:effectLst/>
                          <a:latin typeface="Arial" panose="020B0604020202020204" pitchFamily="34" charset="0"/>
                          <a:cs typeface="Arial" panose="020B0604020202020204" pitchFamily="34" charset="0"/>
                        </a:rPr>
                        <a:t>Title Command</a:t>
                      </a:r>
                      <a:endParaRPr lang="en-US" sz="1600" dirty="0">
                        <a:solidFill>
                          <a:srgbClr val="00B0F0"/>
                        </a:solidFill>
                        <a:effectLst/>
                        <a:latin typeface="Arial" panose="020B0604020202020204" pitchFamily="34" charset="0"/>
                        <a:cs typeface="Arial" panose="020B0604020202020204" pitchFamily="34" charset="0"/>
                      </a:endParaRP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600">
                          <a:effectLst/>
                          <a:latin typeface="Arial" panose="020B0604020202020204" pitchFamily="34" charset="0"/>
                          <a:cs typeface="Arial" panose="020B0604020202020204" pitchFamily="34" charset="0"/>
                        </a:rPr>
                        <a:t>This command is used to retrieve the page title of the web page that is currently open</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600" i="1" dirty="0">
                          <a:effectLst/>
                          <a:latin typeface="Arial" panose="020B0604020202020204" pitchFamily="34" charset="0"/>
                          <a:cs typeface="Arial" panose="020B0604020202020204" pitchFamily="34" charset="0"/>
                        </a:rPr>
                        <a:t>String title = </a:t>
                      </a:r>
                      <a:r>
                        <a:rPr lang="en-US" sz="1600" i="1" dirty="0" err="1">
                          <a:effectLst/>
                          <a:latin typeface="Arial" panose="020B0604020202020204" pitchFamily="34" charset="0"/>
                          <a:cs typeface="Arial" panose="020B0604020202020204" pitchFamily="34" charset="0"/>
                        </a:rPr>
                        <a:t>driver.Title</a:t>
                      </a:r>
                      <a:endParaRPr lang="en-US" sz="1600" i="1" dirty="0">
                        <a:effectLst/>
                        <a:latin typeface="Arial" panose="020B0604020202020204" pitchFamily="34" charset="0"/>
                        <a:cs typeface="Arial" panose="020B0604020202020204" pitchFamily="34" charset="0"/>
                      </a:endParaRP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603103146"/>
                  </a:ext>
                </a:extLst>
              </a:tr>
              <a:tr h="747288">
                <a:tc>
                  <a:txBody>
                    <a:bodyPr/>
                    <a:lstStyle/>
                    <a:p>
                      <a:r>
                        <a:rPr lang="en-US" sz="1600" b="1" dirty="0" err="1">
                          <a:solidFill>
                            <a:srgbClr val="00B0F0"/>
                          </a:solidFill>
                          <a:effectLst/>
                          <a:latin typeface="Arial" panose="020B0604020202020204" pitchFamily="34" charset="0"/>
                          <a:cs typeface="Arial" panose="020B0604020202020204" pitchFamily="34" charset="0"/>
                        </a:rPr>
                        <a:t>PageSource</a:t>
                      </a:r>
                      <a:r>
                        <a:rPr lang="en-US" sz="1600" b="1" dirty="0">
                          <a:solidFill>
                            <a:srgbClr val="00B0F0"/>
                          </a:solidFill>
                          <a:effectLst/>
                          <a:latin typeface="Arial" panose="020B0604020202020204" pitchFamily="34" charset="0"/>
                          <a:cs typeface="Arial" panose="020B0604020202020204" pitchFamily="34" charset="0"/>
                        </a:rPr>
                        <a:t> Command</a:t>
                      </a:r>
                      <a:endParaRPr lang="en-US" sz="1600" dirty="0">
                        <a:solidFill>
                          <a:srgbClr val="00B0F0"/>
                        </a:solidFill>
                        <a:effectLst/>
                        <a:latin typeface="Arial" panose="020B0604020202020204" pitchFamily="34" charset="0"/>
                        <a:cs typeface="Arial" panose="020B0604020202020204" pitchFamily="34" charset="0"/>
                      </a:endParaRP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600">
                          <a:effectLst/>
                          <a:latin typeface="Arial" panose="020B0604020202020204" pitchFamily="34" charset="0"/>
                          <a:cs typeface="Arial" panose="020B0604020202020204" pitchFamily="34" charset="0"/>
                        </a:rPr>
                        <a:t>This command is used to retrieve the source code of web page that is currently open.</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600" i="1">
                          <a:effectLst/>
                          <a:latin typeface="Arial" panose="020B0604020202020204" pitchFamily="34" charset="0"/>
                          <a:cs typeface="Arial" panose="020B0604020202020204" pitchFamily="34" charset="0"/>
                        </a:rPr>
                        <a:t>String pageSource = driver.PageSource</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459639116"/>
                  </a:ext>
                </a:extLst>
              </a:tr>
              <a:tr h="574837">
                <a:tc>
                  <a:txBody>
                    <a:bodyPr/>
                    <a:lstStyle/>
                    <a:p>
                      <a:r>
                        <a:rPr lang="en-US" sz="1600" b="1" dirty="0">
                          <a:solidFill>
                            <a:srgbClr val="00B0F0"/>
                          </a:solidFill>
                          <a:effectLst/>
                          <a:latin typeface="Arial" panose="020B0604020202020204" pitchFamily="34" charset="0"/>
                          <a:cs typeface="Arial" panose="020B0604020202020204" pitchFamily="34" charset="0"/>
                        </a:rPr>
                        <a:t>Close Command</a:t>
                      </a:r>
                      <a:endParaRPr lang="en-US" sz="1600" dirty="0">
                        <a:solidFill>
                          <a:srgbClr val="00B0F0"/>
                        </a:solidFill>
                        <a:effectLst/>
                        <a:latin typeface="Arial" panose="020B0604020202020204" pitchFamily="34" charset="0"/>
                        <a:cs typeface="Arial" panose="020B0604020202020204" pitchFamily="34" charset="0"/>
                      </a:endParaRP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600" dirty="0">
                          <a:effectLst/>
                          <a:latin typeface="Arial" panose="020B0604020202020204" pitchFamily="34" charset="0"/>
                          <a:cs typeface="Arial" panose="020B0604020202020204" pitchFamily="34" charset="0"/>
                        </a:rPr>
                        <a:t>This command is used to close the recently opened browser instance.</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600" i="1" dirty="0" err="1">
                          <a:effectLst/>
                          <a:latin typeface="Arial" panose="020B0604020202020204" pitchFamily="34" charset="0"/>
                          <a:cs typeface="Arial" panose="020B0604020202020204" pitchFamily="34" charset="0"/>
                        </a:rPr>
                        <a:t>driver.Close</a:t>
                      </a:r>
                      <a:r>
                        <a:rPr lang="en-US" sz="1600" i="1" dirty="0">
                          <a:effectLst/>
                          <a:latin typeface="Arial" panose="020B0604020202020204" pitchFamily="34" charset="0"/>
                          <a:cs typeface="Arial" panose="020B0604020202020204" pitchFamily="34" charset="0"/>
                        </a:rPr>
                        <a:t>();</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354506363"/>
                  </a:ext>
                </a:extLst>
              </a:tr>
              <a:tr h="574837">
                <a:tc>
                  <a:txBody>
                    <a:bodyPr/>
                    <a:lstStyle/>
                    <a:p>
                      <a:r>
                        <a:rPr lang="en-US" sz="1600" b="1" dirty="0">
                          <a:solidFill>
                            <a:srgbClr val="00B0F0"/>
                          </a:solidFill>
                          <a:effectLst/>
                          <a:latin typeface="Arial" panose="020B0604020202020204" pitchFamily="34" charset="0"/>
                          <a:cs typeface="Arial" panose="020B0604020202020204" pitchFamily="34" charset="0"/>
                        </a:rPr>
                        <a:t>Quit Command</a:t>
                      </a:r>
                      <a:endParaRPr lang="en-US" sz="1600" dirty="0">
                        <a:solidFill>
                          <a:srgbClr val="00B0F0"/>
                        </a:solidFill>
                        <a:effectLst/>
                        <a:latin typeface="Arial" panose="020B0604020202020204" pitchFamily="34" charset="0"/>
                        <a:cs typeface="Arial" panose="020B0604020202020204" pitchFamily="34" charset="0"/>
                      </a:endParaRP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600" dirty="0">
                          <a:effectLst/>
                          <a:latin typeface="Arial" panose="020B0604020202020204" pitchFamily="34" charset="0"/>
                          <a:cs typeface="Arial" panose="020B0604020202020204" pitchFamily="34" charset="0"/>
                        </a:rPr>
                        <a:t>This command is used to close all open browser instances</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600" i="1" dirty="0" err="1">
                          <a:effectLst/>
                          <a:latin typeface="Arial" panose="020B0604020202020204" pitchFamily="34" charset="0"/>
                          <a:cs typeface="Arial" panose="020B0604020202020204" pitchFamily="34" charset="0"/>
                        </a:rPr>
                        <a:t>driver.Quit</a:t>
                      </a:r>
                      <a:r>
                        <a:rPr lang="en-US" sz="1600" i="1" dirty="0">
                          <a:effectLst/>
                          <a:latin typeface="Arial" panose="020B0604020202020204" pitchFamily="34" charset="0"/>
                          <a:cs typeface="Arial" panose="020B0604020202020204" pitchFamily="34" charset="0"/>
                        </a:rPr>
                        <a:t>();</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21125576"/>
                  </a:ext>
                </a:extLst>
              </a:tr>
              <a:tr h="574837">
                <a:tc>
                  <a:txBody>
                    <a:bodyPr/>
                    <a:lstStyle/>
                    <a:p>
                      <a:r>
                        <a:rPr lang="en-US" sz="1600" b="1" dirty="0">
                          <a:solidFill>
                            <a:srgbClr val="00B0F0"/>
                          </a:solidFill>
                          <a:effectLst/>
                          <a:latin typeface="Arial" panose="020B0604020202020204" pitchFamily="34" charset="0"/>
                          <a:cs typeface="Arial" panose="020B0604020202020204" pitchFamily="34" charset="0"/>
                        </a:rPr>
                        <a:t>Back Command</a:t>
                      </a:r>
                      <a:endParaRPr lang="en-US" sz="1600" dirty="0">
                        <a:solidFill>
                          <a:srgbClr val="00B0F0"/>
                        </a:solidFill>
                        <a:effectLst/>
                        <a:latin typeface="Arial" panose="020B0604020202020204" pitchFamily="34" charset="0"/>
                        <a:cs typeface="Arial" panose="020B0604020202020204" pitchFamily="34" charset="0"/>
                      </a:endParaRP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600" dirty="0">
                          <a:effectLst/>
                          <a:latin typeface="Arial" panose="020B0604020202020204" pitchFamily="34" charset="0"/>
                          <a:cs typeface="Arial" panose="020B0604020202020204" pitchFamily="34" charset="0"/>
                        </a:rPr>
                        <a:t>This command is used to navigate to the previous page of browser history.</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600" i="1" dirty="0" err="1">
                          <a:effectLst/>
                          <a:latin typeface="Arial" panose="020B0604020202020204" pitchFamily="34" charset="0"/>
                          <a:cs typeface="Arial" panose="020B0604020202020204" pitchFamily="34" charset="0"/>
                        </a:rPr>
                        <a:t>driver.Navigate</a:t>
                      </a:r>
                      <a:r>
                        <a:rPr lang="en-US" sz="1600" i="1" dirty="0">
                          <a:effectLst/>
                          <a:latin typeface="Arial" panose="020B0604020202020204" pitchFamily="34" charset="0"/>
                          <a:cs typeface="Arial" panose="020B0604020202020204" pitchFamily="34" charset="0"/>
                        </a:rPr>
                        <a:t>().Back();</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792414059"/>
                  </a:ext>
                </a:extLst>
              </a:tr>
              <a:tr h="574837">
                <a:tc>
                  <a:txBody>
                    <a:bodyPr/>
                    <a:lstStyle/>
                    <a:p>
                      <a:r>
                        <a:rPr lang="en-US" sz="1600" b="1" dirty="0">
                          <a:solidFill>
                            <a:srgbClr val="00B0F0"/>
                          </a:solidFill>
                          <a:effectLst/>
                          <a:latin typeface="Arial" panose="020B0604020202020204" pitchFamily="34" charset="0"/>
                          <a:cs typeface="Arial" panose="020B0604020202020204" pitchFamily="34" charset="0"/>
                        </a:rPr>
                        <a:t>Forward Command</a:t>
                      </a:r>
                      <a:endParaRPr lang="en-US" sz="1600" dirty="0">
                        <a:solidFill>
                          <a:srgbClr val="00B0F0"/>
                        </a:solidFill>
                        <a:effectLst/>
                        <a:latin typeface="Arial" panose="020B0604020202020204" pitchFamily="34" charset="0"/>
                        <a:cs typeface="Arial" panose="020B0604020202020204" pitchFamily="34" charset="0"/>
                      </a:endParaRP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600" dirty="0">
                          <a:effectLst/>
                          <a:latin typeface="Arial" panose="020B0604020202020204" pitchFamily="34" charset="0"/>
                          <a:cs typeface="Arial" panose="020B0604020202020204" pitchFamily="34" charset="0"/>
                        </a:rPr>
                        <a:t>This command is used to navigate to the next page of browser history.</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600" i="1" dirty="0" err="1">
                          <a:effectLst/>
                          <a:latin typeface="Arial" panose="020B0604020202020204" pitchFamily="34" charset="0"/>
                          <a:cs typeface="Arial" panose="020B0604020202020204" pitchFamily="34" charset="0"/>
                        </a:rPr>
                        <a:t>driver.Navigate</a:t>
                      </a:r>
                      <a:r>
                        <a:rPr lang="en-US" sz="1600" i="1" dirty="0">
                          <a:effectLst/>
                          <a:latin typeface="Arial" panose="020B0604020202020204" pitchFamily="34" charset="0"/>
                          <a:cs typeface="Arial" panose="020B0604020202020204" pitchFamily="34" charset="0"/>
                        </a:rPr>
                        <a:t>().Forward()</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149982188"/>
                  </a:ext>
                </a:extLst>
              </a:tr>
              <a:tr h="402387">
                <a:tc>
                  <a:txBody>
                    <a:bodyPr/>
                    <a:lstStyle/>
                    <a:p>
                      <a:r>
                        <a:rPr lang="en-US" sz="1600" b="1" dirty="0">
                          <a:solidFill>
                            <a:srgbClr val="00B0F0"/>
                          </a:solidFill>
                          <a:effectLst/>
                          <a:latin typeface="Arial" panose="020B0604020202020204" pitchFamily="34" charset="0"/>
                          <a:cs typeface="Arial" panose="020B0604020202020204" pitchFamily="34" charset="0"/>
                        </a:rPr>
                        <a:t>Refresh Command</a:t>
                      </a:r>
                      <a:endParaRPr lang="en-US" sz="1600" dirty="0">
                        <a:solidFill>
                          <a:srgbClr val="00B0F0"/>
                        </a:solidFill>
                        <a:effectLst/>
                        <a:latin typeface="Arial" panose="020B0604020202020204" pitchFamily="34" charset="0"/>
                        <a:cs typeface="Arial" panose="020B0604020202020204" pitchFamily="34" charset="0"/>
                      </a:endParaRPr>
                    </a:p>
                  </a:txBody>
                  <a:tcPr marL="40965" marR="40965" marT="20482" marB="20482"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US" sz="1600" dirty="0">
                          <a:effectLst/>
                          <a:latin typeface="Arial" panose="020B0604020202020204" pitchFamily="34" charset="0"/>
                          <a:cs typeface="Arial" panose="020B0604020202020204" pitchFamily="34" charset="0"/>
                        </a:rPr>
                        <a:t>This command is used to perform browser refresh.</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US" sz="1600" i="1" dirty="0" err="1">
                          <a:effectLst/>
                          <a:latin typeface="Arial" panose="020B0604020202020204" pitchFamily="34" charset="0"/>
                          <a:cs typeface="Arial" panose="020B0604020202020204" pitchFamily="34" charset="0"/>
                        </a:rPr>
                        <a:t>driver.Navigate</a:t>
                      </a:r>
                      <a:r>
                        <a:rPr lang="en-US" sz="1600" i="1" dirty="0">
                          <a:effectLst/>
                          <a:latin typeface="Arial" panose="020B0604020202020204" pitchFamily="34" charset="0"/>
                          <a:cs typeface="Arial" panose="020B0604020202020204" pitchFamily="34" charset="0"/>
                        </a:rPr>
                        <a:t>().Refresh()</a:t>
                      </a:r>
                    </a:p>
                  </a:txBody>
                  <a:tcPr marL="40965" marR="40965" marT="20482" marB="20482"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612909699"/>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922" y="372516"/>
            <a:ext cx="5899150" cy="513080"/>
          </a:xfrm>
          <a:prstGeom prst="rect">
            <a:avLst/>
          </a:prstGeom>
        </p:spPr>
        <p:txBody>
          <a:bodyPr vert="horz" wrap="square" lIns="0" tIns="12065" rIns="0" bIns="0" rtlCol="0">
            <a:spAutoFit/>
          </a:bodyPr>
          <a:lstStyle/>
          <a:p>
            <a:r>
              <a:rPr lang="en-US" dirty="0" err="1"/>
              <a:t>WebElement</a:t>
            </a:r>
            <a:r>
              <a:rPr lang="en-US" dirty="0"/>
              <a:t> Commands:</a:t>
            </a:r>
          </a:p>
        </p:txBody>
      </p:sp>
      <p:graphicFrame>
        <p:nvGraphicFramePr>
          <p:cNvPr id="4" name="Table 3"/>
          <p:cNvGraphicFramePr>
            <a:graphicFrameLocks noGrp="1"/>
          </p:cNvGraphicFramePr>
          <p:nvPr>
            <p:extLst>
              <p:ext uri="{D42A27DB-BD31-4B8C-83A1-F6EECF244321}">
                <p14:modId xmlns:p14="http://schemas.microsoft.com/office/powerpoint/2010/main" val="1362270388"/>
              </p:ext>
            </p:extLst>
          </p:nvPr>
        </p:nvGraphicFramePr>
        <p:xfrm>
          <a:off x="609599" y="885598"/>
          <a:ext cx="11049000" cy="5840022"/>
        </p:xfrm>
        <a:graphic>
          <a:graphicData uri="http://schemas.openxmlformats.org/drawingml/2006/table">
            <a:tbl>
              <a:tblPr/>
              <a:tblGrid>
                <a:gridCol w="1828801">
                  <a:extLst>
                    <a:ext uri="{9D8B030D-6E8A-4147-A177-3AD203B41FA5}">
                      <a16:colId xmlns:a16="http://schemas.microsoft.com/office/drawing/2014/main" val="449403959"/>
                    </a:ext>
                  </a:extLst>
                </a:gridCol>
                <a:gridCol w="5537199">
                  <a:extLst>
                    <a:ext uri="{9D8B030D-6E8A-4147-A177-3AD203B41FA5}">
                      <a16:colId xmlns:a16="http://schemas.microsoft.com/office/drawing/2014/main" val="2352437376"/>
                    </a:ext>
                  </a:extLst>
                </a:gridCol>
                <a:gridCol w="3683000">
                  <a:extLst>
                    <a:ext uri="{9D8B030D-6E8A-4147-A177-3AD203B41FA5}">
                      <a16:colId xmlns:a16="http://schemas.microsoft.com/office/drawing/2014/main" val="3637508891"/>
                    </a:ext>
                  </a:extLst>
                </a:gridCol>
              </a:tblGrid>
              <a:tr h="102569">
                <a:tc>
                  <a:txBody>
                    <a:bodyPr/>
                    <a:lstStyle/>
                    <a:p>
                      <a:pPr algn="ctr"/>
                      <a:r>
                        <a:rPr lang="en-US" sz="1200" b="1" dirty="0">
                          <a:effectLst/>
                          <a:latin typeface="Arial" panose="020B0604020202020204" pitchFamily="34" charset="0"/>
                          <a:cs typeface="Arial" panose="020B0604020202020204" pitchFamily="34" charset="0"/>
                        </a:rPr>
                        <a:t>Command Name</a:t>
                      </a:r>
                    </a:p>
                  </a:txBody>
                  <a:tcPr marL="15910" marR="15910" marT="7955" marB="7955"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ctr"/>
                      <a:r>
                        <a:rPr lang="en-US" sz="1200" b="1" dirty="0">
                          <a:effectLst/>
                          <a:latin typeface="Arial" panose="020B0604020202020204" pitchFamily="34" charset="0"/>
                          <a:cs typeface="Arial" panose="020B0604020202020204" pitchFamily="34" charset="0"/>
                        </a:rPr>
                        <a:t>Description</a:t>
                      </a:r>
                    </a:p>
                  </a:txBody>
                  <a:tcPr marL="15910" marR="15910" marT="7955" marB="7955"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ctr"/>
                      <a:r>
                        <a:rPr lang="en-US" sz="1200" b="1" dirty="0">
                          <a:effectLst/>
                          <a:latin typeface="Arial" panose="020B0604020202020204" pitchFamily="34" charset="0"/>
                          <a:cs typeface="Arial" panose="020B0604020202020204" pitchFamily="34" charset="0"/>
                        </a:rPr>
                        <a:t>Syntax</a:t>
                      </a:r>
                    </a:p>
                  </a:txBody>
                  <a:tcPr marL="15910" marR="15910" marT="7955" marB="7955"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538201953"/>
                  </a:ext>
                </a:extLst>
              </a:tr>
              <a:tr h="717975">
                <a:tc>
                  <a:txBody>
                    <a:bodyPr/>
                    <a:lstStyle/>
                    <a:p>
                      <a:r>
                        <a:rPr lang="en-US" sz="1050" b="1" dirty="0">
                          <a:solidFill>
                            <a:srgbClr val="00B0F0"/>
                          </a:solidFill>
                          <a:effectLst/>
                          <a:latin typeface="Arial" panose="020B0604020202020204" pitchFamily="34" charset="0"/>
                          <a:cs typeface="Arial" panose="020B0604020202020204" pitchFamily="34" charset="0"/>
                        </a:rPr>
                        <a:t>Click command</a:t>
                      </a:r>
                      <a:endParaRPr lang="en-US" sz="1050" dirty="0">
                        <a:solidFill>
                          <a:srgbClr val="00B0F0"/>
                        </a:solidFill>
                        <a:effectLst/>
                        <a:latin typeface="Arial" panose="020B0604020202020204" pitchFamily="34" charset="0"/>
                        <a:cs typeface="Arial" panose="020B0604020202020204" pitchFamily="34" charset="0"/>
                      </a:endParaRP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50" dirty="0">
                          <a:effectLst/>
                          <a:latin typeface="Arial" panose="020B0604020202020204" pitchFamily="34" charset="0"/>
                          <a:cs typeface="Arial" panose="020B0604020202020204" pitchFamily="34" charset="0"/>
                        </a:rPr>
                        <a:t>This command is used to click on a </a:t>
                      </a:r>
                      <a:r>
                        <a:rPr lang="en-US" sz="1050" dirty="0" err="1">
                          <a:effectLst/>
                          <a:latin typeface="Arial" panose="020B0604020202020204" pitchFamily="34" charset="0"/>
                          <a:cs typeface="Arial" panose="020B0604020202020204" pitchFamily="34" charset="0"/>
                        </a:rPr>
                        <a:t>Webelement</a:t>
                      </a:r>
                      <a:r>
                        <a:rPr lang="en-US" sz="1050" dirty="0">
                          <a:effectLst/>
                          <a:latin typeface="Arial" panose="020B0604020202020204" pitchFamily="34" charset="0"/>
                          <a:cs typeface="Arial" panose="020B0604020202020204" pitchFamily="34" charset="0"/>
                        </a:rPr>
                        <a:t>. For the element to be clickable, the element must be visible on the webpage. This command is used for checkbox and radio button operations as well.</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50" i="1" dirty="0" err="1">
                          <a:effectLst/>
                          <a:latin typeface="Arial" panose="020B0604020202020204" pitchFamily="34" charset="0"/>
                          <a:cs typeface="Arial" panose="020B0604020202020204" pitchFamily="34" charset="0"/>
                        </a:rPr>
                        <a:t>IWebElement</a:t>
                      </a:r>
                      <a:r>
                        <a:rPr lang="en-US" sz="1050" i="1" dirty="0">
                          <a:effectLst/>
                          <a:latin typeface="Arial" panose="020B0604020202020204" pitchFamily="34" charset="0"/>
                          <a:cs typeface="Arial" panose="020B0604020202020204" pitchFamily="34" charset="0"/>
                        </a:rPr>
                        <a:t> element = </a:t>
                      </a:r>
                      <a:r>
                        <a:rPr lang="en-US" sz="1050" i="1" dirty="0" err="1">
                          <a:effectLst/>
                          <a:latin typeface="Arial" panose="020B0604020202020204" pitchFamily="34" charset="0"/>
                          <a:cs typeface="Arial" panose="020B0604020202020204" pitchFamily="34" charset="0"/>
                        </a:rPr>
                        <a:t>driver.FindElement</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By.xpath</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xpath</a:t>
                      </a:r>
                      <a:r>
                        <a:rPr lang="en-US" sz="1050" i="1" dirty="0">
                          <a:effectLst/>
                          <a:latin typeface="Arial" panose="020B0604020202020204" pitchFamily="34" charset="0"/>
                          <a:cs typeface="Arial" panose="020B0604020202020204" pitchFamily="34" charset="0"/>
                        </a:rPr>
                        <a:t> of </a:t>
                      </a:r>
                      <a:r>
                        <a:rPr lang="en-US" sz="1050" i="1" dirty="0" err="1">
                          <a:effectLst/>
                          <a:latin typeface="Arial" panose="020B0604020202020204" pitchFamily="34" charset="0"/>
                          <a:cs typeface="Arial" panose="020B0604020202020204" pitchFamily="34" charset="0"/>
                        </a:rPr>
                        <a:t>WebElement</a:t>
                      </a:r>
                      <a:r>
                        <a:rPr lang="en-US" sz="1050" i="1" dirty="0">
                          <a:effectLst/>
                          <a:latin typeface="Arial" panose="020B0604020202020204" pitchFamily="34" charset="0"/>
                          <a:cs typeface="Arial" panose="020B0604020202020204" pitchFamily="34" charset="0"/>
                        </a:rPr>
                        <a:t>")); </a:t>
                      </a:r>
                      <a:r>
                        <a:rPr lang="en-US" sz="1050" i="1" dirty="0" err="1">
                          <a:effectLst/>
                          <a:latin typeface="Arial" panose="020B0604020202020204" pitchFamily="34" charset="0"/>
                          <a:cs typeface="Arial" panose="020B0604020202020204" pitchFamily="34" charset="0"/>
                        </a:rPr>
                        <a:t>element.Click</a:t>
                      </a:r>
                      <a:r>
                        <a:rPr lang="en-US" sz="1050" i="1" dirty="0">
                          <a:effectLst/>
                          <a:latin typeface="Arial" panose="020B0604020202020204" pitchFamily="34" charset="0"/>
                          <a:cs typeface="Arial" panose="020B0604020202020204" pitchFamily="34" charset="0"/>
                        </a:rPr>
                        <a: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597366896"/>
                  </a:ext>
                </a:extLst>
              </a:tr>
              <a:tr h="410271">
                <a:tc>
                  <a:txBody>
                    <a:bodyPr/>
                    <a:lstStyle/>
                    <a:p>
                      <a:r>
                        <a:rPr lang="en-US" sz="1050" b="1" dirty="0">
                          <a:solidFill>
                            <a:srgbClr val="00B0F0"/>
                          </a:solidFill>
                          <a:effectLst/>
                          <a:latin typeface="Arial" panose="020B0604020202020204" pitchFamily="34" charset="0"/>
                          <a:cs typeface="Arial" panose="020B0604020202020204" pitchFamily="34" charset="0"/>
                        </a:rPr>
                        <a:t>Clear command</a:t>
                      </a:r>
                      <a:endParaRPr lang="en-US" sz="1050" dirty="0">
                        <a:solidFill>
                          <a:srgbClr val="00B0F0"/>
                        </a:solidFill>
                        <a:effectLst/>
                        <a:latin typeface="Arial" panose="020B0604020202020204" pitchFamily="34" charset="0"/>
                        <a:cs typeface="Arial" panose="020B0604020202020204" pitchFamily="34" charset="0"/>
                      </a:endParaRP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50">
                          <a:effectLst/>
                          <a:latin typeface="Arial" panose="020B0604020202020204" pitchFamily="34" charset="0"/>
                          <a:cs typeface="Arial" panose="020B0604020202020204" pitchFamily="34" charset="0"/>
                        </a:rPr>
                        <a:t>This command is specifically used for clearing the existing contents of textboxes.</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50" i="1" dirty="0" err="1">
                          <a:effectLst/>
                          <a:latin typeface="Arial" panose="020B0604020202020204" pitchFamily="34" charset="0"/>
                          <a:cs typeface="Arial" panose="020B0604020202020204" pitchFamily="34" charset="0"/>
                        </a:rPr>
                        <a:t>IWebElement</a:t>
                      </a:r>
                      <a:r>
                        <a:rPr lang="en-US" sz="1050" i="1" dirty="0">
                          <a:effectLst/>
                          <a:latin typeface="Arial" panose="020B0604020202020204" pitchFamily="34" charset="0"/>
                          <a:cs typeface="Arial" panose="020B0604020202020204" pitchFamily="34" charset="0"/>
                        </a:rPr>
                        <a:t> element = </a:t>
                      </a:r>
                      <a:r>
                        <a:rPr lang="en-US" sz="1050" i="1" dirty="0" err="1">
                          <a:effectLst/>
                          <a:latin typeface="Arial" panose="020B0604020202020204" pitchFamily="34" charset="0"/>
                          <a:cs typeface="Arial" panose="020B0604020202020204" pitchFamily="34" charset="0"/>
                        </a:rPr>
                        <a:t>driver.FindElement</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By.xpath</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xpath</a:t>
                      </a:r>
                      <a:r>
                        <a:rPr lang="en-US" sz="1050" i="1" dirty="0">
                          <a:effectLst/>
                          <a:latin typeface="Arial" panose="020B0604020202020204" pitchFamily="34" charset="0"/>
                          <a:cs typeface="Arial" panose="020B0604020202020204" pitchFamily="34" charset="0"/>
                        </a:rPr>
                        <a:t> of </a:t>
                      </a:r>
                      <a:r>
                        <a:rPr lang="en-US" sz="1050" i="1" dirty="0" err="1">
                          <a:effectLst/>
                          <a:latin typeface="Arial" panose="020B0604020202020204" pitchFamily="34" charset="0"/>
                          <a:cs typeface="Arial" panose="020B0604020202020204" pitchFamily="34" charset="0"/>
                        </a:rPr>
                        <a:t>WebElement</a:t>
                      </a:r>
                      <a:r>
                        <a:rPr lang="en-US" sz="1050" i="1" dirty="0">
                          <a:effectLst/>
                          <a:latin typeface="Arial" panose="020B0604020202020204" pitchFamily="34" charset="0"/>
                          <a:cs typeface="Arial" panose="020B0604020202020204" pitchFamily="34" charset="0"/>
                        </a:rPr>
                        <a:t>")); </a:t>
                      </a:r>
                      <a:r>
                        <a:rPr lang="en-US" sz="1050" i="1" dirty="0" err="1">
                          <a:effectLst/>
                          <a:latin typeface="Arial" panose="020B0604020202020204" pitchFamily="34" charset="0"/>
                          <a:cs typeface="Arial" panose="020B0604020202020204" pitchFamily="34" charset="0"/>
                        </a:rPr>
                        <a:t>element.Clear</a:t>
                      </a:r>
                      <a:r>
                        <a:rPr lang="en-US" sz="1050" i="1" dirty="0">
                          <a:effectLst/>
                          <a:latin typeface="Arial" panose="020B0604020202020204" pitchFamily="34" charset="0"/>
                          <a:cs typeface="Arial" panose="020B0604020202020204" pitchFamily="34" charset="0"/>
                        </a:rPr>
                        <a: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565649797"/>
                  </a:ext>
                </a:extLst>
              </a:tr>
              <a:tr h="487197">
                <a:tc>
                  <a:txBody>
                    <a:bodyPr/>
                    <a:lstStyle/>
                    <a:p>
                      <a:r>
                        <a:rPr lang="en-US" sz="1050" b="1" dirty="0" err="1">
                          <a:solidFill>
                            <a:srgbClr val="00B0F0"/>
                          </a:solidFill>
                          <a:effectLst/>
                          <a:latin typeface="Arial" panose="020B0604020202020204" pitchFamily="34" charset="0"/>
                          <a:cs typeface="Arial" panose="020B0604020202020204" pitchFamily="34" charset="0"/>
                        </a:rPr>
                        <a:t>SendKeys</a:t>
                      </a:r>
                      <a:r>
                        <a:rPr lang="en-US" sz="1050" b="1" dirty="0">
                          <a:solidFill>
                            <a:srgbClr val="00B0F0"/>
                          </a:solidFill>
                          <a:effectLst/>
                          <a:latin typeface="Arial" panose="020B0604020202020204" pitchFamily="34" charset="0"/>
                          <a:cs typeface="Arial" panose="020B0604020202020204" pitchFamily="34" charset="0"/>
                        </a:rPr>
                        <a:t> command</a:t>
                      </a:r>
                      <a:endParaRPr lang="en-US" sz="1050" dirty="0">
                        <a:solidFill>
                          <a:srgbClr val="00B0F0"/>
                        </a:solidFill>
                        <a:effectLst/>
                        <a:latin typeface="Arial" panose="020B0604020202020204" pitchFamily="34" charset="0"/>
                        <a:cs typeface="Arial" panose="020B0604020202020204" pitchFamily="34" charset="0"/>
                      </a:endParaRP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50" dirty="0">
                          <a:effectLst/>
                          <a:latin typeface="Arial" panose="020B0604020202020204" pitchFamily="34" charset="0"/>
                          <a:cs typeface="Arial" panose="020B0604020202020204" pitchFamily="34" charset="0"/>
                        </a:rPr>
                        <a:t>This command is used to input a value onto text boxes. The value to be entered must be passed as a parameter to</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50" i="1" dirty="0" err="1">
                          <a:effectLst/>
                          <a:latin typeface="Arial" panose="020B0604020202020204" pitchFamily="34" charset="0"/>
                          <a:cs typeface="Arial" panose="020B0604020202020204" pitchFamily="34" charset="0"/>
                        </a:rPr>
                        <a:t>IWebElement</a:t>
                      </a:r>
                      <a:r>
                        <a:rPr lang="en-US" sz="1050" i="1" dirty="0">
                          <a:effectLst/>
                          <a:latin typeface="Arial" panose="020B0604020202020204" pitchFamily="34" charset="0"/>
                          <a:cs typeface="Arial" panose="020B0604020202020204" pitchFamily="34" charset="0"/>
                        </a:rPr>
                        <a:t> element = </a:t>
                      </a:r>
                      <a:r>
                        <a:rPr lang="en-US" sz="1050" i="1" dirty="0" err="1">
                          <a:effectLst/>
                          <a:latin typeface="Arial" panose="020B0604020202020204" pitchFamily="34" charset="0"/>
                          <a:cs typeface="Arial" panose="020B0604020202020204" pitchFamily="34" charset="0"/>
                        </a:rPr>
                        <a:t>driver.FindElement</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By.xpath</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xpath</a:t>
                      </a:r>
                      <a:r>
                        <a:rPr lang="en-US" sz="1050" i="1" dirty="0">
                          <a:effectLst/>
                          <a:latin typeface="Arial" panose="020B0604020202020204" pitchFamily="34" charset="0"/>
                          <a:cs typeface="Arial" panose="020B0604020202020204" pitchFamily="34" charset="0"/>
                        </a:rPr>
                        <a:t> of </a:t>
                      </a:r>
                      <a:r>
                        <a:rPr lang="en-US" sz="1050" i="1" dirty="0" err="1">
                          <a:effectLst/>
                          <a:latin typeface="Arial" panose="020B0604020202020204" pitchFamily="34" charset="0"/>
                          <a:cs typeface="Arial" panose="020B0604020202020204" pitchFamily="34" charset="0"/>
                        </a:rPr>
                        <a:t>WebElement</a:t>
                      </a:r>
                      <a:r>
                        <a:rPr lang="en-US" sz="1050" i="1" dirty="0">
                          <a:effectLst/>
                          <a:latin typeface="Arial" panose="020B0604020202020204" pitchFamily="34" charset="0"/>
                          <a:cs typeface="Arial" panose="020B0604020202020204" pitchFamily="34" charset="0"/>
                        </a:rPr>
                        <a:t>")); </a:t>
                      </a:r>
                      <a:r>
                        <a:rPr lang="en-US" sz="1050" i="1" dirty="0" err="1">
                          <a:effectLst/>
                          <a:latin typeface="Arial" panose="020B0604020202020204" pitchFamily="34" charset="0"/>
                          <a:cs typeface="Arial" panose="020B0604020202020204" pitchFamily="34" charset="0"/>
                        </a:rPr>
                        <a:t>element.SendKeys</a:t>
                      </a:r>
                      <a:r>
                        <a:rPr lang="en-US" sz="1050" i="1" dirty="0">
                          <a:effectLst/>
                          <a:latin typeface="Arial" panose="020B0604020202020204" pitchFamily="34" charset="0"/>
                          <a:cs typeface="Arial" panose="020B0604020202020204" pitchFamily="34" charset="0"/>
                        </a:rPr>
                        <a:t>("guru99");</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964763892"/>
                  </a:ext>
                </a:extLst>
              </a:tr>
              <a:tr h="641051">
                <a:tc>
                  <a:txBody>
                    <a:bodyPr/>
                    <a:lstStyle/>
                    <a:p>
                      <a:r>
                        <a:rPr lang="en-US" sz="1050" b="1">
                          <a:solidFill>
                            <a:srgbClr val="00B0F0"/>
                          </a:solidFill>
                          <a:effectLst/>
                          <a:latin typeface="Arial" panose="020B0604020202020204" pitchFamily="34" charset="0"/>
                          <a:cs typeface="Arial" panose="020B0604020202020204" pitchFamily="34" charset="0"/>
                        </a:rPr>
                        <a:t>Displayed command</a:t>
                      </a:r>
                      <a:endParaRPr lang="en-US" sz="1050">
                        <a:solidFill>
                          <a:srgbClr val="00B0F0"/>
                        </a:solidFill>
                        <a:effectLst/>
                        <a:latin typeface="Arial" panose="020B0604020202020204" pitchFamily="34" charset="0"/>
                        <a:cs typeface="Arial" panose="020B0604020202020204" pitchFamily="34" charset="0"/>
                      </a:endParaRP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50">
                          <a:effectLst/>
                          <a:latin typeface="Arial" panose="020B0604020202020204" pitchFamily="34" charset="0"/>
                          <a:cs typeface="Arial" panose="020B0604020202020204" pitchFamily="34" charset="0"/>
                        </a:rPr>
                        <a:t>This command is used to identify if a specific element is displayed on the webpage. This command returns a Boolean value; true or false depending on the visibility of web element.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50" i="1" dirty="0" err="1">
                          <a:effectLst/>
                          <a:latin typeface="Arial" panose="020B0604020202020204" pitchFamily="34" charset="0"/>
                          <a:cs typeface="Arial" panose="020B0604020202020204" pitchFamily="34" charset="0"/>
                        </a:rPr>
                        <a:t>IWebElement</a:t>
                      </a:r>
                      <a:r>
                        <a:rPr lang="en-US" sz="1050" i="1" dirty="0">
                          <a:effectLst/>
                          <a:latin typeface="Arial" panose="020B0604020202020204" pitchFamily="34" charset="0"/>
                          <a:cs typeface="Arial" panose="020B0604020202020204" pitchFamily="34" charset="0"/>
                        </a:rPr>
                        <a:t> element = </a:t>
                      </a:r>
                      <a:r>
                        <a:rPr lang="en-US" sz="1050" i="1" dirty="0" err="1">
                          <a:effectLst/>
                          <a:latin typeface="Arial" panose="020B0604020202020204" pitchFamily="34" charset="0"/>
                          <a:cs typeface="Arial" panose="020B0604020202020204" pitchFamily="34" charset="0"/>
                        </a:rPr>
                        <a:t>driver.FindElement</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By.xpath</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xpath</a:t>
                      </a:r>
                      <a:r>
                        <a:rPr lang="en-US" sz="1050" i="1" dirty="0">
                          <a:effectLst/>
                          <a:latin typeface="Arial" panose="020B0604020202020204" pitchFamily="34" charset="0"/>
                          <a:cs typeface="Arial" panose="020B0604020202020204" pitchFamily="34" charset="0"/>
                        </a:rPr>
                        <a:t> of </a:t>
                      </a:r>
                      <a:r>
                        <a:rPr lang="en-US" sz="1050" i="1" dirty="0" err="1">
                          <a:effectLst/>
                          <a:latin typeface="Arial" panose="020B0604020202020204" pitchFamily="34" charset="0"/>
                          <a:cs typeface="Arial" panose="020B0604020202020204" pitchFamily="34" charset="0"/>
                        </a:rPr>
                        <a:t>WebElement</a:t>
                      </a:r>
                      <a:r>
                        <a:rPr lang="en-US" sz="1050" i="1" dirty="0">
                          <a:effectLst/>
                          <a:latin typeface="Arial" panose="020B0604020202020204" pitchFamily="34" charset="0"/>
                          <a:cs typeface="Arial" panose="020B0604020202020204" pitchFamily="34" charset="0"/>
                        </a:rPr>
                        <a:t>")); Boolean status = </a:t>
                      </a:r>
                      <a:r>
                        <a:rPr lang="en-US" sz="1050" i="1" dirty="0" err="1">
                          <a:effectLst/>
                          <a:latin typeface="Arial" panose="020B0604020202020204" pitchFamily="34" charset="0"/>
                          <a:cs typeface="Arial" panose="020B0604020202020204" pitchFamily="34" charset="0"/>
                        </a:rPr>
                        <a:t>element.Displayed</a:t>
                      </a:r>
                      <a:r>
                        <a:rPr lang="en-US" sz="1050" i="1" dirty="0">
                          <a:effectLst/>
                          <a:latin typeface="Arial" panose="020B0604020202020204" pitchFamily="34" charset="0"/>
                          <a:cs typeface="Arial" panose="020B0604020202020204" pitchFamily="34" charset="0"/>
                        </a:rPr>
                        <a: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4067680794"/>
                  </a:ext>
                </a:extLst>
              </a:tr>
              <a:tr h="487197">
                <a:tc>
                  <a:txBody>
                    <a:bodyPr/>
                    <a:lstStyle/>
                    <a:p>
                      <a:r>
                        <a:rPr lang="en-US" sz="1050" b="1" dirty="0">
                          <a:solidFill>
                            <a:srgbClr val="00B0F0"/>
                          </a:solidFill>
                          <a:effectLst/>
                          <a:latin typeface="Arial" panose="020B0604020202020204" pitchFamily="34" charset="0"/>
                          <a:cs typeface="Arial" panose="020B0604020202020204" pitchFamily="34" charset="0"/>
                        </a:rPr>
                        <a:t>Enabled command</a:t>
                      </a:r>
                      <a:endParaRPr lang="en-US" sz="1050" dirty="0">
                        <a:solidFill>
                          <a:srgbClr val="00B0F0"/>
                        </a:solidFill>
                        <a:effectLst/>
                        <a:latin typeface="Arial" panose="020B0604020202020204" pitchFamily="34" charset="0"/>
                        <a:cs typeface="Arial" panose="020B0604020202020204" pitchFamily="34" charset="0"/>
                      </a:endParaRP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50" dirty="0">
                          <a:effectLst/>
                          <a:latin typeface="Arial" panose="020B0604020202020204" pitchFamily="34" charset="0"/>
                          <a:cs typeface="Arial" panose="020B0604020202020204" pitchFamily="34" charset="0"/>
                        </a:rPr>
                        <a:t>This command is used to identify if a particular web element is enabled on the web page. This command returns a Boolean value; true or false as a result.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50" i="1" dirty="0" err="1">
                          <a:effectLst/>
                          <a:latin typeface="Arial" panose="020B0604020202020204" pitchFamily="34" charset="0"/>
                          <a:cs typeface="Arial" panose="020B0604020202020204" pitchFamily="34" charset="0"/>
                        </a:rPr>
                        <a:t>IWebElement</a:t>
                      </a:r>
                      <a:r>
                        <a:rPr lang="en-US" sz="1050" i="1" dirty="0">
                          <a:effectLst/>
                          <a:latin typeface="Arial" panose="020B0604020202020204" pitchFamily="34" charset="0"/>
                          <a:cs typeface="Arial" panose="020B0604020202020204" pitchFamily="34" charset="0"/>
                        </a:rPr>
                        <a:t> element = </a:t>
                      </a:r>
                      <a:r>
                        <a:rPr lang="en-US" sz="1050" i="1" dirty="0" err="1">
                          <a:effectLst/>
                          <a:latin typeface="Arial" panose="020B0604020202020204" pitchFamily="34" charset="0"/>
                          <a:cs typeface="Arial" panose="020B0604020202020204" pitchFamily="34" charset="0"/>
                        </a:rPr>
                        <a:t>driver.FindElement</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By.xpath</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xpath</a:t>
                      </a:r>
                      <a:r>
                        <a:rPr lang="en-US" sz="1050" i="1" dirty="0">
                          <a:effectLst/>
                          <a:latin typeface="Arial" panose="020B0604020202020204" pitchFamily="34" charset="0"/>
                          <a:cs typeface="Arial" panose="020B0604020202020204" pitchFamily="34" charset="0"/>
                        </a:rPr>
                        <a:t> of </a:t>
                      </a:r>
                      <a:r>
                        <a:rPr lang="en-US" sz="1050" i="1" dirty="0" err="1">
                          <a:effectLst/>
                          <a:latin typeface="Arial" panose="020B0604020202020204" pitchFamily="34" charset="0"/>
                          <a:cs typeface="Arial" panose="020B0604020202020204" pitchFamily="34" charset="0"/>
                        </a:rPr>
                        <a:t>WebElement</a:t>
                      </a:r>
                      <a:r>
                        <a:rPr lang="en-US" sz="1050" i="1" dirty="0">
                          <a:effectLst/>
                          <a:latin typeface="Arial" panose="020B0604020202020204" pitchFamily="34" charset="0"/>
                          <a:cs typeface="Arial" panose="020B0604020202020204" pitchFamily="34" charset="0"/>
                        </a:rPr>
                        <a:t>")); Boolean status = </a:t>
                      </a:r>
                      <a:r>
                        <a:rPr lang="en-US" sz="1050" i="1" dirty="0" err="1">
                          <a:effectLst/>
                          <a:latin typeface="Arial" panose="020B0604020202020204" pitchFamily="34" charset="0"/>
                          <a:cs typeface="Arial" panose="020B0604020202020204" pitchFamily="34" charset="0"/>
                        </a:rPr>
                        <a:t>element.Enabled</a:t>
                      </a:r>
                      <a:r>
                        <a:rPr lang="en-US" sz="1050" i="1" dirty="0">
                          <a:effectLst/>
                          <a:latin typeface="Arial" panose="020B0604020202020204" pitchFamily="34" charset="0"/>
                          <a:cs typeface="Arial" panose="020B0604020202020204" pitchFamily="34" charset="0"/>
                        </a:rPr>
                        <a: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595874854"/>
                  </a:ext>
                </a:extLst>
              </a:tr>
              <a:tr h="487197">
                <a:tc>
                  <a:txBody>
                    <a:bodyPr/>
                    <a:lstStyle/>
                    <a:p>
                      <a:r>
                        <a:rPr lang="en-US" sz="1050" b="1">
                          <a:solidFill>
                            <a:srgbClr val="00B0F0"/>
                          </a:solidFill>
                          <a:effectLst/>
                          <a:latin typeface="Arial" panose="020B0604020202020204" pitchFamily="34" charset="0"/>
                          <a:cs typeface="Arial" panose="020B0604020202020204" pitchFamily="34" charset="0"/>
                        </a:rPr>
                        <a:t>Selected command</a:t>
                      </a:r>
                      <a:endParaRPr lang="en-US" sz="1050">
                        <a:solidFill>
                          <a:srgbClr val="00B0F0"/>
                        </a:solidFill>
                        <a:effectLst/>
                        <a:latin typeface="Arial" panose="020B0604020202020204" pitchFamily="34" charset="0"/>
                        <a:cs typeface="Arial" panose="020B0604020202020204" pitchFamily="34" charset="0"/>
                      </a:endParaRP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50" dirty="0">
                          <a:effectLst/>
                          <a:latin typeface="Arial" panose="020B0604020202020204" pitchFamily="34" charset="0"/>
                          <a:cs typeface="Arial" panose="020B0604020202020204" pitchFamily="34" charset="0"/>
                        </a:rPr>
                        <a:t>This command is used to identify if a particular web element is selected. This command is used for </a:t>
                      </a:r>
                      <a:r>
                        <a:rPr lang="en-US" sz="1050" dirty="0" err="1">
                          <a:effectLst/>
                          <a:latin typeface="Arial" panose="020B0604020202020204" pitchFamily="34" charset="0"/>
                          <a:cs typeface="Arial" panose="020B0604020202020204" pitchFamily="34" charset="0"/>
                        </a:rPr>
                        <a:t>checkboxes,radio</a:t>
                      </a:r>
                      <a:r>
                        <a:rPr lang="en-US" sz="1050" dirty="0">
                          <a:effectLst/>
                          <a:latin typeface="Arial" panose="020B0604020202020204" pitchFamily="34" charset="0"/>
                          <a:cs typeface="Arial" panose="020B0604020202020204" pitchFamily="34" charset="0"/>
                        </a:rPr>
                        <a:t> buttons, and select operations.</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50" i="1" dirty="0" err="1">
                          <a:effectLst/>
                          <a:latin typeface="Arial" panose="020B0604020202020204" pitchFamily="34" charset="0"/>
                          <a:cs typeface="Arial" panose="020B0604020202020204" pitchFamily="34" charset="0"/>
                        </a:rPr>
                        <a:t>IWebElement</a:t>
                      </a:r>
                      <a:r>
                        <a:rPr lang="en-US" sz="1050" i="1" dirty="0">
                          <a:effectLst/>
                          <a:latin typeface="Arial" panose="020B0604020202020204" pitchFamily="34" charset="0"/>
                          <a:cs typeface="Arial" panose="020B0604020202020204" pitchFamily="34" charset="0"/>
                        </a:rPr>
                        <a:t> element = </a:t>
                      </a:r>
                      <a:r>
                        <a:rPr lang="en-US" sz="1050" i="1" dirty="0" err="1">
                          <a:effectLst/>
                          <a:latin typeface="Arial" panose="020B0604020202020204" pitchFamily="34" charset="0"/>
                          <a:cs typeface="Arial" panose="020B0604020202020204" pitchFamily="34" charset="0"/>
                        </a:rPr>
                        <a:t>driver.FindElement</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By.xpath</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xpath</a:t>
                      </a:r>
                      <a:r>
                        <a:rPr lang="en-US" sz="1050" i="1" dirty="0">
                          <a:effectLst/>
                          <a:latin typeface="Arial" panose="020B0604020202020204" pitchFamily="34" charset="0"/>
                          <a:cs typeface="Arial" panose="020B0604020202020204" pitchFamily="34" charset="0"/>
                        </a:rPr>
                        <a:t> of </a:t>
                      </a:r>
                      <a:r>
                        <a:rPr lang="en-US" sz="1050" i="1" dirty="0" err="1">
                          <a:effectLst/>
                          <a:latin typeface="Arial" panose="020B0604020202020204" pitchFamily="34" charset="0"/>
                          <a:cs typeface="Arial" panose="020B0604020202020204" pitchFamily="34" charset="0"/>
                        </a:rPr>
                        <a:t>WebElement</a:t>
                      </a:r>
                      <a:r>
                        <a:rPr lang="en-US" sz="1050" i="1" dirty="0">
                          <a:effectLst/>
                          <a:latin typeface="Arial" panose="020B0604020202020204" pitchFamily="34" charset="0"/>
                          <a:cs typeface="Arial" panose="020B0604020202020204" pitchFamily="34" charset="0"/>
                        </a:rPr>
                        <a:t>")); Boolean status = </a:t>
                      </a:r>
                      <a:r>
                        <a:rPr lang="en-US" sz="1050" i="1" dirty="0" err="1">
                          <a:effectLst/>
                          <a:latin typeface="Arial" panose="020B0604020202020204" pitchFamily="34" charset="0"/>
                          <a:cs typeface="Arial" panose="020B0604020202020204" pitchFamily="34" charset="0"/>
                        </a:rPr>
                        <a:t>element.Selected</a:t>
                      </a:r>
                      <a:r>
                        <a:rPr lang="en-US" sz="1050" i="1" dirty="0">
                          <a:effectLst/>
                          <a:latin typeface="Arial" panose="020B0604020202020204" pitchFamily="34" charset="0"/>
                          <a:cs typeface="Arial" panose="020B0604020202020204" pitchFamily="34" charset="0"/>
                        </a:rPr>
                        <a: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126370617"/>
                  </a:ext>
                </a:extLst>
              </a:tr>
              <a:tr h="794901">
                <a:tc>
                  <a:txBody>
                    <a:bodyPr/>
                    <a:lstStyle/>
                    <a:p>
                      <a:r>
                        <a:rPr lang="en-US" sz="1050" b="1" dirty="0">
                          <a:solidFill>
                            <a:srgbClr val="00B0F0"/>
                          </a:solidFill>
                          <a:effectLst/>
                          <a:latin typeface="Arial" panose="020B0604020202020204" pitchFamily="34" charset="0"/>
                          <a:cs typeface="Arial" panose="020B0604020202020204" pitchFamily="34" charset="0"/>
                        </a:rPr>
                        <a:t>Submit command:</a:t>
                      </a:r>
                      <a:endParaRPr lang="en-US" sz="1050" dirty="0">
                        <a:solidFill>
                          <a:srgbClr val="00B0F0"/>
                        </a:solidFill>
                        <a:effectLst/>
                        <a:latin typeface="Arial" panose="020B0604020202020204" pitchFamily="34" charset="0"/>
                        <a:cs typeface="Arial" panose="020B0604020202020204" pitchFamily="34" charset="0"/>
                      </a:endParaRP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50" dirty="0">
                          <a:effectLst/>
                          <a:latin typeface="Arial" panose="020B0604020202020204" pitchFamily="34" charset="0"/>
                          <a:cs typeface="Arial" panose="020B0604020202020204" pitchFamily="34" charset="0"/>
                        </a:rPr>
                        <a:t>This command is similar to click command, The difference lies in whether the HTML form has a button with the type Submit. While the click command clicks on any button, submit command clicks on the only the buttons with type submit.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50" i="1" dirty="0" err="1">
                          <a:effectLst/>
                          <a:latin typeface="Arial" panose="020B0604020202020204" pitchFamily="34" charset="0"/>
                          <a:cs typeface="Arial" panose="020B0604020202020204" pitchFamily="34" charset="0"/>
                        </a:rPr>
                        <a:t>IWebElement</a:t>
                      </a:r>
                      <a:r>
                        <a:rPr lang="en-US" sz="1050" i="1" dirty="0">
                          <a:effectLst/>
                          <a:latin typeface="Arial" panose="020B0604020202020204" pitchFamily="34" charset="0"/>
                          <a:cs typeface="Arial" panose="020B0604020202020204" pitchFamily="34" charset="0"/>
                        </a:rPr>
                        <a:t> element = </a:t>
                      </a:r>
                      <a:r>
                        <a:rPr lang="en-US" sz="1050" i="1" dirty="0" err="1">
                          <a:effectLst/>
                          <a:latin typeface="Arial" panose="020B0604020202020204" pitchFamily="34" charset="0"/>
                          <a:cs typeface="Arial" panose="020B0604020202020204" pitchFamily="34" charset="0"/>
                        </a:rPr>
                        <a:t>driver.FindElement</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By.xpath</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xpath</a:t>
                      </a:r>
                      <a:r>
                        <a:rPr lang="en-US" sz="1050" i="1" dirty="0">
                          <a:effectLst/>
                          <a:latin typeface="Arial" panose="020B0604020202020204" pitchFamily="34" charset="0"/>
                          <a:cs typeface="Arial" panose="020B0604020202020204" pitchFamily="34" charset="0"/>
                        </a:rPr>
                        <a:t> of </a:t>
                      </a:r>
                      <a:r>
                        <a:rPr lang="en-US" sz="1050" i="1" dirty="0" err="1">
                          <a:effectLst/>
                          <a:latin typeface="Arial" panose="020B0604020202020204" pitchFamily="34" charset="0"/>
                          <a:cs typeface="Arial" panose="020B0604020202020204" pitchFamily="34" charset="0"/>
                        </a:rPr>
                        <a:t>WebElement</a:t>
                      </a:r>
                      <a:r>
                        <a:rPr lang="en-US" sz="1050" i="1" dirty="0">
                          <a:effectLst/>
                          <a:latin typeface="Arial" panose="020B0604020202020204" pitchFamily="34" charset="0"/>
                          <a:cs typeface="Arial" panose="020B0604020202020204" pitchFamily="34" charset="0"/>
                        </a:rPr>
                        <a:t>")); </a:t>
                      </a:r>
                      <a:r>
                        <a:rPr lang="en-US" sz="1050" i="1" dirty="0" err="1">
                          <a:effectLst/>
                          <a:latin typeface="Arial" panose="020B0604020202020204" pitchFamily="34" charset="0"/>
                          <a:cs typeface="Arial" panose="020B0604020202020204" pitchFamily="34" charset="0"/>
                        </a:rPr>
                        <a:t>element.submit</a:t>
                      </a:r>
                      <a:r>
                        <a:rPr lang="en-US" sz="1050" i="1" dirty="0">
                          <a:effectLst/>
                          <a:latin typeface="Arial" panose="020B0604020202020204" pitchFamily="34" charset="0"/>
                          <a:cs typeface="Arial" panose="020B0604020202020204" pitchFamily="34" charset="0"/>
                        </a:rPr>
                        <a: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280157106"/>
                  </a:ext>
                </a:extLst>
              </a:tr>
              <a:tr h="410271">
                <a:tc>
                  <a:txBody>
                    <a:bodyPr/>
                    <a:lstStyle/>
                    <a:p>
                      <a:r>
                        <a:rPr lang="en-US" sz="1050" b="1" dirty="0">
                          <a:solidFill>
                            <a:srgbClr val="00B0F0"/>
                          </a:solidFill>
                          <a:effectLst/>
                          <a:latin typeface="Arial" panose="020B0604020202020204" pitchFamily="34" charset="0"/>
                          <a:cs typeface="Arial" panose="020B0604020202020204" pitchFamily="34" charset="0"/>
                        </a:rPr>
                        <a:t>Text command</a:t>
                      </a:r>
                      <a:endParaRPr lang="en-US" sz="1050" dirty="0">
                        <a:solidFill>
                          <a:srgbClr val="00B0F0"/>
                        </a:solidFill>
                        <a:effectLst/>
                        <a:latin typeface="Arial" panose="020B0604020202020204" pitchFamily="34" charset="0"/>
                        <a:cs typeface="Arial" panose="020B0604020202020204" pitchFamily="34" charset="0"/>
                      </a:endParaRP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50" dirty="0">
                          <a:effectLst/>
                          <a:latin typeface="Arial" panose="020B0604020202020204" pitchFamily="34" charset="0"/>
                          <a:cs typeface="Arial" panose="020B0604020202020204" pitchFamily="34" charset="0"/>
                        </a:rPr>
                        <a:t>This command returns the </a:t>
                      </a:r>
                      <a:r>
                        <a:rPr lang="en-US" sz="1050" dirty="0" err="1">
                          <a:effectLst/>
                          <a:latin typeface="Arial" panose="020B0604020202020204" pitchFamily="34" charset="0"/>
                          <a:cs typeface="Arial" panose="020B0604020202020204" pitchFamily="34" charset="0"/>
                        </a:rPr>
                        <a:t>innertext</a:t>
                      </a:r>
                      <a:r>
                        <a:rPr lang="en-US" sz="1050" dirty="0">
                          <a:effectLst/>
                          <a:latin typeface="Arial" panose="020B0604020202020204" pitchFamily="34" charset="0"/>
                          <a:cs typeface="Arial" panose="020B0604020202020204" pitchFamily="34" charset="0"/>
                        </a:rPr>
                        <a:t> of a </a:t>
                      </a:r>
                      <a:r>
                        <a:rPr lang="en-US" sz="1050" dirty="0" err="1">
                          <a:effectLst/>
                          <a:latin typeface="Arial" panose="020B0604020202020204" pitchFamily="34" charset="0"/>
                          <a:cs typeface="Arial" panose="020B0604020202020204" pitchFamily="34" charset="0"/>
                        </a:rPr>
                        <a:t>Webelement</a:t>
                      </a:r>
                      <a:r>
                        <a:rPr lang="en-US" sz="1050" dirty="0">
                          <a:effectLst/>
                          <a:latin typeface="Arial" panose="020B0604020202020204" pitchFamily="34" charset="0"/>
                          <a:cs typeface="Arial" panose="020B0604020202020204" pitchFamily="34" charset="0"/>
                        </a:rPr>
                        <a:t>. This command returns a string value as a result.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50" i="1" dirty="0" err="1">
                          <a:effectLst/>
                          <a:latin typeface="Arial" panose="020B0604020202020204" pitchFamily="34" charset="0"/>
                          <a:cs typeface="Arial" panose="020B0604020202020204" pitchFamily="34" charset="0"/>
                        </a:rPr>
                        <a:t>IWebElement</a:t>
                      </a:r>
                      <a:r>
                        <a:rPr lang="en-US" sz="1050" i="1" dirty="0">
                          <a:effectLst/>
                          <a:latin typeface="Arial" panose="020B0604020202020204" pitchFamily="34" charset="0"/>
                          <a:cs typeface="Arial" panose="020B0604020202020204" pitchFamily="34" charset="0"/>
                        </a:rPr>
                        <a:t> element = </a:t>
                      </a:r>
                      <a:r>
                        <a:rPr lang="en-US" sz="1050" i="1" dirty="0" err="1">
                          <a:effectLst/>
                          <a:latin typeface="Arial" panose="020B0604020202020204" pitchFamily="34" charset="0"/>
                          <a:cs typeface="Arial" panose="020B0604020202020204" pitchFamily="34" charset="0"/>
                        </a:rPr>
                        <a:t>driver.FindElement</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By.xpath</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xpath</a:t>
                      </a:r>
                      <a:r>
                        <a:rPr lang="en-US" sz="1050" i="1" dirty="0">
                          <a:effectLst/>
                          <a:latin typeface="Arial" panose="020B0604020202020204" pitchFamily="34" charset="0"/>
                          <a:cs typeface="Arial" panose="020B0604020202020204" pitchFamily="34" charset="0"/>
                        </a:rPr>
                        <a:t> of </a:t>
                      </a:r>
                      <a:r>
                        <a:rPr lang="en-US" sz="1050" i="1" dirty="0" err="1">
                          <a:effectLst/>
                          <a:latin typeface="Arial" panose="020B0604020202020204" pitchFamily="34" charset="0"/>
                          <a:cs typeface="Arial" panose="020B0604020202020204" pitchFamily="34" charset="0"/>
                        </a:rPr>
                        <a:t>WebElement</a:t>
                      </a:r>
                      <a:r>
                        <a:rPr lang="en-US" sz="1050" i="1" dirty="0">
                          <a:effectLst/>
                          <a:latin typeface="Arial" panose="020B0604020202020204" pitchFamily="34" charset="0"/>
                          <a:cs typeface="Arial" panose="020B0604020202020204" pitchFamily="34" charset="0"/>
                        </a:rPr>
                        <a:t>")); String text=</a:t>
                      </a:r>
                      <a:r>
                        <a:rPr lang="en-US" sz="1050" i="1" dirty="0" err="1">
                          <a:effectLst/>
                          <a:latin typeface="Arial" panose="020B0604020202020204" pitchFamily="34" charset="0"/>
                          <a:cs typeface="Arial" panose="020B0604020202020204" pitchFamily="34" charset="0"/>
                        </a:rPr>
                        <a:t>element.Text</a:t>
                      </a:r>
                      <a:r>
                        <a:rPr lang="en-US" sz="1050" i="1" dirty="0">
                          <a:effectLst/>
                          <a:latin typeface="Arial" panose="020B0604020202020204" pitchFamily="34" charset="0"/>
                          <a:cs typeface="Arial" panose="020B0604020202020204" pitchFamily="34" charset="0"/>
                        </a:rPr>
                        <a: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02257865"/>
                  </a:ext>
                </a:extLst>
              </a:tr>
              <a:tr h="487197">
                <a:tc>
                  <a:txBody>
                    <a:bodyPr/>
                    <a:lstStyle/>
                    <a:p>
                      <a:r>
                        <a:rPr lang="en-US" sz="1050" b="1" dirty="0" err="1">
                          <a:solidFill>
                            <a:srgbClr val="00B0F0"/>
                          </a:solidFill>
                          <a:effectLst/>
                          <a:latin typeface="Arial" panose="020B0604020202020204" pitchFamily="34" charset="0"/>
                          <a:cs typeface="Arial" panose="020B0604020202020204" pitchFamily="34" charset="0"/>
                        </a:rPr>
                        <a:t>TagName</a:t>
                      </a:r>
                      <a:r>
                        <a:rPr lang="en-US" sz="1050" b="1" dirty="0">
                          <a:solidFill>
                            <a:srgbClr val="00B0F0"/>
                          </a:solidFill>
                          <a:effectLst/>
                          <a:latin typeface="Arial" panose="020B0604020202020204" pitchFamily="34" charset="0"/>
                          <a:cs typeface="Arial" panose="020B0604020202020204" pitchFamily="34" charset="0"/>
                        </a:rPr>
                        <a:t> command</a:t>
                      </a:r>
                      <a:endParaRPr lang="en-US" sz="1050" dirty="0">
                        <a:solidFill>
                          <a:srgbClr val="00B0F0"/>
                        </a:solidFill>
                        <a:effectLst/>
                        <a:latin typeface="Arial" panose="020B0604020202020204" pitchFamily="34" charset="0"/>
                        <a:cs typeface="Arial" panose="020B0604020202020204" pitchFamily="34" charset="0"/>
                      </a:endParaRP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50">
                          <a:effectLst/>
                          <a:latin typeface="Arial" panose="020B0604020202020204" pitchFamily="34" charset="0"/>
                          <a:cs typeface="Arial" panose="020B0604020202020204" pitchFamily="34" charset="0"/>
                        </a:rPr>
                        <a:t>This command returns the HTML tag of a web element. It returns a string value as the result.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50" i="1" dirty="0" err="1">
                          <a:effectLst/>
                          <a:latin typeface="Arial" panose="020B0604020202020204" pitchFamily="34" charset="0"/>
                          <a:cs typeface="Arial" panose="020B0604020202020204" pitchFamily="34" charset="0"/>
                        </a:rPr>
                        <a:t>IWebElement</a:t>
                      </a:r>
                      <a:r>
                        <a:rPr lang="en-US" sz="1050" i="1" dirty="0">
                          <a:effectLst/>
                          <a:latin typeface="Arial" panose="020B0604020202020204" pitchFamily="34" charset="0"/>
                          <a:cs typeface="Arial" panose="020B0604020202020204" pitchFamily="34" charset="0"/>
                        </a:rPr>
                        <a:t> element = </a:t>
                      </a:r>
                      <a:r>
                        <a:rPr lang="en-US" sz="1050" i="1" dirty="0" err="1">
                          <a:effectLst/>
                          <a:latin typeface="Arial" panose="020B0604020202020204" pitchFamily="34" charset="0"/>
                          <a:cs typeface="Arial" panose="020B0604020202020204" pitchFamily="34" charset="0"/>
                        </a:rPr>
                        <a:t>driver.FindElement</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By.xpath</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xpath</a:t>
                      </a:r>
                      <a:r>
                        <a:rPr lang="en-US" sz="1050" i="1" dirty="0">
                          <a:effectLst/>
                          <a:latin typeface="Arial" panose="020B0604020202020204" pitchFamily="34" charset="0"/>
                          <a:cs typeface="Arial" panose="020B0604020202020204" pitchFamily="34" charset="0"/>
                        </a:rPr>
                        <a:t> of </a:t>
                      </a:r>
                      <a:r>
                        <a:rPr lang="en-US" sz="1050" i="1" dirty="0" err="1">
                          <a:effectLst/>
                          <a:latin typeface="Arial" panose="020B0604020202020204" pitchFamily="34" charset="0"/>
                          <a:cs typeface="Arial" panose="020B0604020202020204" pitchFamily="34" charset="0"/>
                        </a:rPr>
                        <a:t>WebElement</a:t>
                      </a:r>
                      <a:r>
                        <a:rPr lang="en-US" sz="1050" i="1" dirty="0">
                          <a:effectLst/>
                          <a:latin typeface="Arial" panose="020B0604020202020204" pitchFamily="34" charset="0"/>
                          <a:cs typeface="Arial" panose="020B0604020202020204" pitchFamily="34" charset="0"/>
                        </a:rPr>
                        <a:t>")); String </a:t>
                      </a:r>
                      <a:r>
                        <a:rPr lang="en-US" sz="1050" i="1" dirty="0" err="1">
                          <a:effectLst/>
                          <a:latin typeface="Arial" panose="020B0604020202020204" pitchFamily="34" charset="0"/>
                          <a:cs typeface="Arial" panose="020B0604020202020204" pitchFamily="34" charset="0"/>
                        </a:rPr>
                        <a:t>tagName</a:t>
                      </a:r>
                      <a:r>
                        <a:rPr lang="en-US" sz="1050" i="1" dirty="0">
                          <a:effectLst/>
                          <a:latin typeface="Arial" panose="020B0604020202020204" pitchFamily="34" charset="0"/>
                          <a:cs typeface="Arial" panose="020B0604020202020204" pitchFamily="34" charset="0"/>
                        </a:rPr>
                        <a:t> = </a:t>
                      </a:r>
                      <a:r>
                        <a:rPr lang="en-US" sz="1050" i="1" dirty="0" err="1">
                          <a:effectLst/>
                          <a:latin typeface="Arial" panose="020B0604020202020204" pitchFamily="34" charset="0"/>
                          <a:cs typeface="Arial" panose="020B0604020202020204" pitchFamily="34" charset="0"/>
                        </a:rPr>
                        <a:t>element.TagName</a:t>
                      </a:r>
                      <a:r>
                        <a:rPr lang="en-US" sz="1050" i="1" dirty="0">
                          <a:effectLst/>
                          <a:latin typeface="Arial" panose="020B0604020202020204" pitchFamily="34" charset="0"/>
                          <a:cs typeface="Arial" panose="020B0604020202020204" pitchFamily="34" charset="0"/>
                        </a:rPr>
                        <a:t>;</a:t>
                      </a:r>
                    </a:p>
                  </a:txBody>
                  <a:tcPr marL="15910" marR="15910" marT="7955" marB="7955"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091141741"/>
                  </a:ext>
                </a:extLst>
              </a:tr>
              <a:tr h="717975">
                <a:tc>
                  <a:txBody>
                    <a:bodyPr/>
                    <a:lstStyle/>
                    <a:p>
                      <a:r>
                        <a:rPr lang="en-US" sz="1050" b="1" dirty="0" err="1">
                          <a:solidFill>
                            <a:srgbClr val="00B0F0"/>
                          </a:solidFill>
                          <a:effectLst/>
                          <a:latin typeface="Arial" panose="020B0604020202020204" pitchFamily="34" charset="0"/>
                          <a:cs typeface="Arial" panose="020B0604020202020204" pitchFamily="34" charset="0"/>
                        </a:rPr>
                        <a:t>GetCSSValue</a:t>
                      </a:r>
                      <a:r>
                        <a:rPr lang="en-US" sz="1050" b="1" dirty="0">
                          <a:solidFill>
                            <a:srgbClr val="00B0F0"/>
                          </a:solidFill>
                          <a:effectLst/>
                          <a:latin typeface="Arial" panose="020B0604020202020204" pitchFamily="34" charset="0"/>
                          <a:cs typeface="Arial" panose="020B0604020202020204" pitchFamily="34" charset="0"/>
                        </a:rPr>
                        <a:t> Command:</a:t>
                      </a:r>
                      <a:endParaRPr lang="en-US" sz="1050" dirty="0">
                        <a:solidFill>
                          <a:srgbClr val="00B0F0"/>
                        </a:solidFill>
                        <a:effectLst/>
                        <a:latin typeface="Arial" panose="020B0604020202020204" pitchFamily="34" charset="0"/>
                        <a:cs typeface="Arial" panose="020B0604020202020204" pitchFamily="34" charset="0"/>
                      </a:endParaRPr>
                    </a:p>
                  </a:txBody>
                  <a:tcPr marL="15910" marR="15910" marT="7955" marB="7955"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US" sz="1050">
                          <a:effectLst/>
                          <a:latin typeface="Arial" panose="020B0604020202020204" pitchFamily="34" charset="0"/>
                          <a:cs typeface="Arial" panose="020B0604020202020204" pitchFamily="34" charset="0"/>
                        </a:rPr>
                        <a:t>This method is used to return the color of a web element on the form of a rgba string (Red,Green,Blue, and Alpha).</a:t>
                      </a:r>
                    </a:p>
                  </a:txBody>
                  <a:tcPr marL="15910" marR="15910" marT="7955" marB="7955"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US" sz="1050" i="1" dirty="0" err="1">
                          <a:effectLst/>
                          <a:latin typeface="Arial" panose="020B0604020202020204" pitchFamily="34" charset="0"/>
                          <a:cs typeface="Arial" panose="020B0604020202020204" pitchFamily="34" charset="0"/>
                        </a:rPr>
                        <a:t>IWebElement</a:t>
                      </a:r>
                      <a:r>
                        <a:rPr lang="en-US" sz="1050" i="1" dirty="0">
                          <a:effectLst/>
                          <a:latin typeface="Arial" panose="020B0604020202020204" pitchFamily="34" charset="0"/>
                          <a:cs typeface="Arial" panose="020B0604020202020204" pitchFamily="34" charset="0"/>
                        </a:rPr>
                        <a:t> element = </a:t>
                      </a:r>
                      <a:r>
                        <a:rPr lang="en-US" sz="1050" i="1" dirty="0" err="1">
                          <a:effectLst/>
                          <a:latin typeface="Arial" panose="020B0604020202020204" pitchFamily="34" charset="0"/>
                          <a:cs typeface="Arial" panose="020B0604020202020204" pitchFamily="34" charset="0"/>
                        </a:rPr>
                        <a:t>driver.FindElement</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By.xpath</a:t>
                      </a:r>
                      <a:r>
                        <a:rPr lang="en-US" sz="1050" i="1" dirty="0">
                          <a:effectLst/>
                          <a:latin typeface="Arial" panose="020B0604020202020204" pitchFamily="34" charset="0"/>
                          <a:cs typeface="Arial" panose="020B0604020202020204" pitchFamily="34" charset="0"/>
                        </a:rPr>
                        <a:t>("</a:t>
                      </a:r>
                      <a:r>
                        <a:rPr lang="en-US" sz="1050" i="1" dirty="0" err="1">
                          <a:effectLst/>
                          <a:latin typeface="Arial" panose="020B0604020202020204" pitchFamily="34" charset="0"/>
                          <a:cs typeface="Arial" panose="020B0604020202020204" pitchFamily="34" charset="0"/>
                        </a:rPr>
                        <a:t>xpath</a:t>
                      </a:r>
                      <a:r>
                        <a:rPr lang="en-US" sz="1050" i="1" dirty="0">
                          <a:effectLst/>
                          <a:latin typeface="Arial" panose="020B0604020202020204" pitchFamily="34" charset="0"/>
                          <a:cs typeface="Arial" panose="020B0604020202020204" pitchFamily="34" charset="0"/>
                        </a:rPr>
                        <a:t> of </a:t>
                      </a:r>
                      <a:r>
                        <a:rPr lang="en-US" sz="1050" i="1" dirty="0" err="1">
                          <a:effectLst/>
                          <a:latin typeface="Arial" panose="020B0604020202020204" pitchFamily="34" charset="0"/>
                          <a:cs typeface="Arial" panose="020B0604020202020204" pitchFamily="34" charset="0"/>
                        </a:rPr>
                        <a:t>WebElement</a:t>
                      </a:r>
                      <a:r>
                        <a:rPr lang="en-US" sz="1050" i="1" dirty="0">
                          <a:effectLst/>
                          <a:latin typeface="Arial" panose="020B0604020202020204" pitchFamily="34" charset="0"/>
                          <a:cs typeface="Arial" panose="020B0604020202020204" pitchFamily="34" charset="0"/>
                        </a:rPr>
                        <a:t>")); String color = </a:t>
                      </a:r>
                      <a:r>
                        <a:rPr lang="en-US" sz="1050" i="1" dirty="0" err="1">
                          <a:effectLst/>
                          <a:latin typeface="Arial" panose="020B0604020202020204" pitchFamily="34" charset="0"/>
                          <a:cs typeface="Arial" panose="020B0604020202020204" pitchFamily="34" charset="0"/>
                        </a:rPr>
                        <a:t>element.getCSSValue;</a:t>
                      </a:r>
                      <a:r>
                        <a:rPr lang="en-US" sz="1050" b="1" i="1" dirty="0" err="1">
                          <a:effectLst/>
                          <a:latin typeface="Arial" panose="020B0604020202020204" pitchFamily="34" charset="0"/>
                          <a:cs typeface="Arial" panose="020B0604020202020204" pitchFamily="34" charset="0"/>
                        </a:rPr>
                        <a:t>Output</a:t>
                      </a:r>
                      <a:r>
                        <a:rPr lang="en-US" sz="1050" i="1" dirty="0">
                          <a:effectLst/>
                          <a:latin typeface="Arial" panose="020B0604020202020204" pitchFamily="34" charset="0"/>
                          <a:cs typeface="Arial" panose="020B0604020202020204" pitchFamily="34" charset="0"/>
                        </a:rPr>
                        <a:t>– If the color of element is red, output would be </a:t>
                      </a:r>
                      <a:r>
                        <a:rPr lang="en-US" sz="1050" i="1" dirty="0" err="1">
                          <a:effectLst/>
                          <a:latin typeface="Arial" panose="020B0604020202020204" pitchFamily="34" charset="0"/>
                          <a:cs typeface="Arial" panose="020B0604020202020204" pitchFamily="34" charset="0"/>
                        </a:rPr>
                        <a:t>rgba</a:t>
                      </a:r>
                      <a:r>
                        <a:rPr lang="en-US" sz="1050" i="1" dirty="0">
                          <a:effectLst/>
                          <a:latin typeface="Arial" panose="020B0604020202020204" pitchFamily="34" charset="0"/>
                          <a:cs typeface="Arial" panose="020B0604020202020204" pitchFamily="34" charset="0"/>
                        </a:rPr>
                        <a:t>(255,0,0,1)</a:t>
                      </a:r>
                    </a:p>
                  </a:txBody>
                  <a:tcPr marL="15910" marR="15910" marT="7955" marB="7955"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4150827772"/>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8851" y="152400"/>
            <a:ext cx="5899150" cy="513080"/>
          </a:xfrm>
          <a:prstGeom prst="rect">
            <a:avLst/>
          </a:prstGeom>
        </p:spPr>
        <p:txBody>
          <a:bodyPr vert="horz" wrap="square" lIns="0" tIns="12065" rIns="0" bIns="0" rtlCol="0">
            <a:spAutoFit/>
          </a:bodyPr>
          <a:lstStyle/>
          <a:p>
            <a:r>
              <a:rPr lang="en-US" dirty="0"/>
              <a:t>Dropdown Commands:</a:t>
            </a:r>
          </a:p>
        </p:txBody>
      </p:sp>
      <p:graphicFrame>
        <p:nvGraphicFramePr>
          <p:cNvPr id="3" name="Table 2"/>
          <p:cNvGraphicFramePr>
            <a:graphicFrameLocks noGrp="1"/>
          </p:cNvGraphicFramePr>
          <p:nvPr>
            <p:extLst>
              <p:ext uri="{D42A27DB-BD31-4B8C-83A1-F6EECF244321}">
                <p14:modId xmlns:p14="http://schemas.microsoft.com/office/powerpoint/2010/main" val="1048949757"/>
              </p:ext>
            </p:extLst>
          </p:nvPr>
        </p:nvGraphicFramePr>
        <p:xfrm>
          <a:off x="918851" y="665481"/>
          <a:ext cx="10511148" cy="5814868"/>
        </p:xfrm>
        <a:graphic>
          <a:graphicData uri="http://schemas.openxmlformats.org/drawingml/2006/table">
            <a:tbl>
              <a:tblPr/>
              <a:tblGrid>
                <a:gridCol w="2205349">
                  <a:extLst>
                    <a:ext uri="{9D8B030D-6E8A-4147-A177-3AD203B41FA5}">
                      <a16:colId xmlns:a16="http://schemas.microsoft.com/office/drawing/2014/main" val="4029861037"/>
                    </a:ext>
                  </a:extLst>
                </a:gridCol>
                <a:gridCol w="4802083">
                  <a:extLst>
                    <a:ext uri="{9D8B030D-6E8A-4147-A177-3AD203B41FA5}">
                      <a16:colId xmlns:a16="http://schemas.microsoft.com/office/drawing/2014/main" val="3786153020"/>
                    </a:ext>
                  </a:extLst>
                </a:gridCol>
                <a:gridCol w="3503716">
                  <a:extLst>
                    <a:ext uri="{9D8B030D-6E8A-4147-A177-3AD203B41FA5}">
                      <a16:colId xmlns:a16="http://schemas.microsoft.com/office/drawing/2014/main" val="3174606088"/>
                    </a:ext>
                  </a:extLst>
                </a:gridCol>
              </a:tblGrid>
              <a:tr h="161919">
                <a:tc>
                  <a:txBody>
                    <a:bodyPr/>
                    <a:lstStyle/>
                    <a:p>
                      <a:pPr algn="ctr"/>
                      <a:r>
                        <a:rPr lang="en-US" sz="1000" b="1" dirty="0">
                          <a:effectLst/>
                          <a:latin typeface="Arial" panose="020B0604020202020204" pitchFamily="34" charset="0"/>
                          <a:cs typeface="Arial" panose="020B0604020202020204" pitchFamily="34" charset="0"/>
                        </a:rPr>
                        <a:t>Command Name</a:t>
                      </a:r>
                    </a:p>
                  </a:txBody>
                  <a:tcPr marL="12866" marR="12866" marT="6433" marB="643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ctr"/>
                      <a:r>
                        <a:rPr lang="en-US" sz="1000" b="1">
                          <a:effectLst/>
                          <a:latin typeface="Arial" panose="020B0604020202020204" pitchFamily="34" charset="0"/>
                          <a:cs typeface="Arial" panose="020B0604020202020204" pitchFamily="34" charset="0"/>
                        </a:rPr>
                        <a:t>Description</a:t>
                      </a:r>
                    </a:p>
                  </a:txBody>
                  <a:tcPr marL="12866" marR="12866" marT="6433" marB="643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ctr"/>
                      <a:r>
                        <a:rPr lang="en-US" sz="1000" b="1" dirty="0">
                          <a:effectLst/>
                          <a:latin typeface="Arial" panose="020B0604020202020204" pitchFamily="34" charset="0"/>
                          <a:cs typeface="Arial" panose="020B0604020202020204" pitchFamily="34" charset="0"/>
                        </a:rPr>
                        <a:t>Syntax</a:t>
                      </a:r>
                    </a:p>
                  </a:txBody>
                  <a:tcPr marL="12866" marR="12866" marT="6433" marB="6433"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386123826"/>
                  </a:ext>
                </a:extLst>
              </a:tr>
              <a:tr h="545183">
                <a:tc>
                  <a:txBody>
                    <a:bodyPr/>
                    <a:lstStyle/>
                    <a:p>
                      <a:r>
                        <a:rPr lang="en-US" sz="1000" b="1" dirty="0" err="1">
                          <a:solidFill>
                            <a:srgbClr val="00B0F0"/>
                          </a:solidFill>
                          <a:effectLst/>
                          <a:latin typeface="Arial" panose="020B0604020202020204" pitchFamily="34" charset="0"/>
                          <a:cs typeface="Arial" panose="020B0604020202020204" pitchFamily="34" charset="0"/>
                        </a:rPr>
                        <a:t>SelectByText</a:t>
                      </a:r>
                      <a:r>
                        <a:rPr lang="en-US" sz="1000" b="1" dirty="0">
                          <a:solidFill>
                            <a:srgbClr val="00B0F0"/>
                          </a:solidFill>
                          <a:effectLst/>
                          <a:latin typeface="Arial" panose="020B0604020202020204" pitchFamily="34" charset="0"/>
                          <a:cs typeface="Arial" panose="020B0604020202020204" pitchFamily="34" charset="0"/>
                        </a:rPr>
                        <a:t> Command</a:t>
                      </a:r>
                      <a:endParaRPr lang="en-US" sz="1000" dirty="0">
                        <a:solidFill>
                          <a:srgbClr val="00B0F0"/>
                        </a:solidFill>
                        <a:effectLst/>
                        <a:latin typeface="Arial" panose="020B0604020202020204" pitchFamily="34" charset="0"/>
                        <a:cs typeface="Arial" panose="020B0604020202020204" pitchFamily="34" charset="0"/>
                      </a:endParaRP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00">
                          <a:effectLst/>
                          <a:latin typeface="Arial" panose="020B0604020202020204" pitchFamily="34" charset="0"/>
                          <a:cs typeface="Arial" panose="020B0604020202020204" pitchFamily="34" charset="0"/>
                        </a:rPr>
                        <a:t>This command selects an option of a dropdown based on the text of the option.</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00" i="1" dirty="0" err="1">
                          <a:effectLst/>
                          <a:latin typeface="Arial" panose="020B0604020202020204" pitchFamily="34" charset="0"/>
                          <a:cs typeface="Arial" panose="020B0604020202020204" pitchFamily="34" charset="0"/>
                        </a:rPr>
                        <a:t>IWebElement</a:t>
                      </a:r>
                      <a:r>
                        <a:rPr lang="en-US" sz="1000" i="1" dirty="0">
                          <a:effectLst/>
                          <a:latin typeface="Arial" panose="020B0604020202020204" pitchFamily="34" charset="0"/>
                          <a:cs typeface="Arial" panose="020B0604020202020204" pitchFamily="34" charset="0"/>
                        </a:rPr>
                        <a:t> element = </a:t>
                      </a:r>
                      <a:r>
                        <a:rPr lang="en-US" sz="1000" i="1" dirty="0" err="1">
                          <a:effectLst/>
                          <a:latin typeface="Arial" panose="020B0604020202020204" pitchFamily="34" charset="0"/>
                          <a:cs typeface="Arial" panose="020B0604020202020204" pitchFamily="34" charset="0"/>
                        </a:rPr>
                        <a:t>driver.FindElement</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By.xpath</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xpath</a:t>
                      </a:r>
                      <a:r>
                        <a:rPr lang="en-US" sz="1000" i="1" dirty="0">
                          <a:effectLst/>
                          <a:latin typeface="Arial" panose="020B0604020202020204" pitchFamily="34" charset="0"/>
                          <a:cs typeface="Arial" panose="020B0604020202020204" pitchFamily="34" charset="0"/>
                        </a:rPr>
                        <a:t> of </a:t>
                      </a:r>
                      <a:r>
                        <a:rPr lang="en-US" sz="1000" i="1" dirty="0" err="1">
                          <a:effectLst/>
                          <a:latin typeface="Arial" panose="020B0604020202020204" pitchFamily="34" charset="0"/>
                          <a:cs typeface="Arial" panose="020B0604020202020204" pitchFamily="34" charset="0"/>
                        </a:rPr>
                        <a:t>WebElement</a:t>
                      </a:r>
                      <a:r>
                        <a:rPr lang="en-US" sz="1000" i="1" dirty="0">
                          <a:effectLst/>
                          <a:latin typeface="Arial" panose="020B0604020202020204" pitchFamily="34" charset="0"/>
                          <a:cs typeface="Arial" panose="020B0604020202020204" pitchFamily="34" charset="0"/>
                        </a:rPr>
                        <a:t>"));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 select = new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(element); </a:t>
                      </a:r>
                      <a:r>
                        <a:rPr lang="en-US" sz="1000" i="1" dirty="0" err="1">
                          <a:effectLst/>
                          <a:latin typeface="Arial" panose="020B0604020202020204" pitchFamily="34" charset="0"/>
                          <a:cs typeface="Arial" panose="020B0604020202020204" pitchFamily="34" charset="0"/>
                        </a:rPr>
                        <a:t>select.SelectByText</a:t>
                      </a:r>
                      <a:r>
                        <a:rPr lang="en-US" sz="1000" i="1" dirty="0">
                          <a:effectLst/>
                          <a:latin typeface="Arial" panose="020B0604020202020204" pitchFamily="34" charset="0"/>
                          <a:cs typeface="Arial" panose="020B0604020202020204" pitchFamily="34" charset="0"/>
                        </a:rPr>
                        <a:t>("Guru99");</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4066528602"/>
                  </a:ext>
                </a:extLst>
              </a:tr>
              <a:tr h="545183">
                <a:tc>
                  <a:txBody>
                    <a:bodyPr/>
                    <a:lstStyle/>
                    <a:p>
                      <a:r>
                        <a:rPr lang="en-US" sz="1000" b="1">
                          <a:solidFill>
                            <a:srgbClr val="00B0F0"/>
                          </a:solidFill>
                          <a:effectLst/>
                          <a:latin typeface="Arial" panose="020B0604020202020204" pitchFamily="34" charset="0"/>
                          <a:cs typeface="Arial" panose="020B0604020202020204" pitchFamily="34" charset="0"/>
                        </a:rPr>
                        <a:t>SelectByIndex Command</a:t>
                      </a:r>
                      <a:endParaRPr lang="en-US" sz="1000">
                        <a:solidFill>
                          <a:srgbClr val="00B0F0"/>
                        </a:solidFill>
                        <a:effectLst/>
                        <a:latin typeface="Arial" panose="020B0604020202020204" pitchFamily="34" charset="0"/>
                        <a:cs typeface="Arial" panose="020B0604020202020204" pitchFamily="34" charset="0"/>
                      </a:endParaRP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00">
                          <a:effectLst/>
                          <a:latin typeface="Arial" panose="020B0604020202020204" pitchFamily="34" charset="0"/>
                          <a:cs typeface="Arial" panose="020B0604020202020204" pitchFamily="34" charset="0"/>
                        </a:rPr>
                        <a:t>This command is used to select an option based on its index. Index of dropdown starts at 0.</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00" i="1" dirty="0" err="1">
                          <a:effectLst/>
                          <a:latin typeface="Arial" panose="020B0604020202020204" pitchFamily="34" charset="0"/>
                          <a:cs typeface="Arial" panose="020B0604020202020204" pitchFamily="34" charset="0"/>
                        </a:rPr>
                        <a:t>IWebElement</a:t>
                      </a:r>
                      <a:r>
                        <a:rPr lang="en-US" sz="1000" i="1" dirty="0">
                          <a:effectLst/>
                          <a:latin typeface="Arial" panose="020B0604020202020204" pitchFamily="34" charset="0"/>
                          <a:cs typeface="Arial" panose="020B0604020202020204" pitchFamily="34" charset="0"/>
                        </a:rPr>
                        <a:t> element = </a:t>
                      </a:r>
                      <a:r>
                        <a:rPr lang="en-US" sz="1000" i="1" dirty="0" err="1">
                          <a:effectLst/>
                          <a:latin typeface="Arial" panose="020B0604020202020204" pitchFamily="34" charset="0"/>
                          <a:cs typeface="Arial" panose="020B0604020202020204" pitchFamily="34" charset="0"/>
                        </a:rPr>
                        <a:t>driver.FindElement</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By.xpath</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xpath</a:t>
                      </a:r>
                      <a:r>
                        <a:rPr lang="en-US" sz="1000" i="1" dirty="0">
                          <a:effectLst/>
                          <a:latin typeface="Arial" panose="020B0604020202020204" pitchFamily="34" charset="0"/>
                          <a:cs typeface="Arial" panose="020B0604020202020204" pitchFamily="34" charset="0"/>
                        </a:rPr>
                        <a:t> of </a:t>
                      </a:r>
                      <a:r>
                        <a:rPr lang="en-US" sz="1000" i="1" dirty="0" err="1">
                          <a:effectLst/>
                          <a:latin typeface="Arial" panose="020B0604020202020204" pitchFamily="34" charset="0"/>
                          <a:cs typeface="Arial" panose="020B0604020202020204" pitchFamily="34" charset="0"/>
                        </a:rPr>
                        <a:t>WebElement</a:t>
                      </a:r>
                      <a:r>
                        <a:rPr lang="en-US" sz="1000" i="1" dirty="0">
                          <a:effectLst/>
                          <a:latin typeface="Arial" panose="020B0604020202020204" pitchFamily="34" charset="0"/>
                          <a:cs typeface="Arial" panose="020B0604020202020204" pitchFamily="34" charset="0"/>
                        </a:rPr>
                        <a:t>"));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 select = new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(element); </a:t>
                      </a:r>
                      <a:r>
                        <a:rPr lang="en-US" sz="1000" i="1" dirty="0" err="1">
                          <a:effectLst/>
                          <a:latin typeface="Arial" panose="020B0604020202020204" pitchFamily="34" charset="0"/>
                          <a:cs typeface="Arial" panose="020B0604020202020204" pitchFamily="34" charset="0"/>
                        </a:rPr>
                        <a:t>select.SelectByIndex</a:t>
                      </a:r>
                      <a:r>
                        <a:rPr lang="en-US" sz="1000" i="1" dirty="0">
                          <a:effectLst/>
                          <a:latin typeface="Arial" panose="020B0604020202020204" pitchFamily="34" charset="0"/>
                          <a:cs typeface="Arial" panose="020B0604020202020204" pitchFamily="34" charset="0"/>
                        </a:rPr>
                        <a:t>("4");</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2780510878"/>
                  </a:ext>
                </a:extLst>
              </a:tr>
              <a:tr h="545183">
                <a:tc>
                  <a:txBody>
                    <a:bodyPr/>
                    <a:lstStyle/>
                    <a:p>
                      <a:r>
                        <a:rPr lang="en-US" sz="1000" b="1" dirty="0" err="1">
                          <a:solidFill>
                            <a:srgbClr val="00B0F0"/>
                          </a:solidFill>
                          <a:effectLst/>
                          <a:latin typeface="Arial" panose="020B0604020202020204" pitchFamily="34" charset="0"/>
                          <a:cs typeface="Arial" panose="020B0604020202020204" pitchFamily="34" charset="0"/>
                        </a:rPr>
                        <a:t>SelectByValue</a:t>
                      </a:r>
                      <a:r>
                        <a:rPr lang="en-US" sz="1000" b="1" dirty="0">
                          <a:solidFill>
                            <a:srgbClr val="00B0F0"/>
                          </a:solidFill>
                          <a:effectLst/>
                          <a:latin typeface="Arial" panose="020B0604020202020204" pitchFamily="34" charset="0"/>
                          <a:cs typeface="Arial" panose="020B0604020202020204" pitchFamily="34" charset="0"/>
                        </a:rPr>
                        <a:t> Command</a:t>
                      </a:r>
                      <a:endParaRPr lang="en-US" sz="1000" dirty="0">
                        <a:solidFill>
                          <a:srgbClr val="00B0F0"/>
                        </a:solidFill>
                        <a:effectLst/>
                        <a:latin typeface="Arial" panose="020B0604020202020204" pitchFamily="34" charset="0"/>
                        <a:cs typeface="Arial" panose="020B0604020202020204" pitchFamily="34" charset="0"/>
                      </a:endParaRP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00">
                          <a:effectLst/>
                          <a:latin typeface="Arial" panose="020B0604020202020204" pitchFamily="34" charset="0"/>
                          <a:cs typeface="Arial" panose="020B0604020202020204" pitchFamily="34" charset="0"/>
                        </a:rPr>
                        <a:t>This command is used to select an option based on its option value.</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00" i="1" dirty="0" err="1">
                          <a:effectLst/>
                          <a:latin typeface="Arial" panose="020B0604020202020204" pitchFamily="34" charset="0"/>
                          <a:cs typeface="Arial" panose="020B0604020202020204" pitchFamily="34" charset="0"/>
                        </a:rPr>
                        <a:t>IWebElement</a:t>
                      </a:r>
                      <a:r>
                        <a:rPr lang="en-US" sz="1000" i="1" dirty="0">
                          <a:effectLst/>
                          <a:latin typeface="Arial" panose="020B0604020202020204" pitchFamily="34" charset="0"/>
                          <a:cs typeface="Arial" panose="020B0604020202020204" pitchFamily="34" charset="0"/>
                        </a:rPr>
                        <a:t> element = </a:t>
                      </a:r>
                      <a:r>
                        <a:rPr lang="en-US" sz="1000" i="1" dirty="0" err="1">
                          <a:effectLst/>
                          <a:latin typeface="Arial" panose="020B0604020202020204" pitchFamily="34" charset="0"/>
                          <a:cs typeface="Arial" panose="020B0604020202020204" pitchFamily="34" charset="0"/>
                        </a:rPr>
                        <a:t>driver.FindElement</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By.xpath</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xpath</a:t>
                      </a:r>
                      <a:r>
                        <a:rPr lang="en-US" sz="1000" i="1" dirty="0">
                          <a:effectLst/>
                          <a:latin typeface="Arial" panose="020B0604020202020204" pitchFamily="34" charset="0"/>
                          <a:cs typeface="Arial" panose="020B0604020202020204" pitchFamily="34" charset="0"/>
                        </a:rPr>
                        <a:t> of </a:t>
                      </a:r>
                      <a:r>
                        <a:rPr lang="en-US" sz="1000" i="1" dirty="0" err="1">
                          <a:effectLst/>
                          <a:latin typeface="Arial" panose="020B0604020202020204" pitchFamily="34" charset="0"/>
                          <a:cs typeface="Arial" panose="020B0604020202020204" pitchFamily="34" charset="0"/>
                        </a:rPr>
                        <a:t>Webelement</a:t>
                      </a:r>
                      <a:r>
                        <a:rPr lang="en-US" sz="1000" i="1" dirty="0">
                          <a:effectLst/>
                          <a:latin typeface="Arial" panose="020B0604020202020204" pitchFamily="34" charset="0"/>
                          <a:cs typeface="Arial" panose="020B0604020202020204" pitchFamily="34" charset="0"/>
                        </a:rPr>
                        <a:t>"));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 select = new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(element); </a:t>
                      </a:r>
                      <a:r>
                        <a:rPr lang="en-US" sz="1000" i="1" dirty="0" err="1">
                          <a:effectLst/>
                          <a:latin typeface="Arial" panose="020B0604020202020204" pitchFamily="34" charset="0"/>
                          <a:cs typeface="Arial" panose="020B0604020202020204" pitchFamily="34" charset="0"/>
                        </a:rPr>
                        <a:t>select.SelectByValue</a:t>
                      </a:r>
                      <a:r>
                        <a:rPr lang="en-US" sz="1000" i="1" dirty="0">
                          <a:effectLst/>
                          <a:latin typeface="Arial" panose="020B0604020202020204" pitchFamily="34" charset="0"/>
                          <a:cs typeface="Arial" panose="020B0604020202020204" pitchFamily="34" charset="0"/>
                        </a:rPr>
                        <a:t>("Guru99");</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524716787"/>
                  </a:ext>
                </a:extLst>
              </a:tr>
              <a:tr h="1207112">
                <a:tc>
                  <a:txBody>
                    <a:bodyPr/>
                    <a:lstStyle/>
                    <a:p>
                      <a:r>
                        <a:rPr lang="en-US" sz="1000" b="1" dirty="0">
                          <a:solidFill>
                            <a:srgbClr val="00B0F0"/>
                          </a:solidFill>
                          <a:effectLst/>
                          <a:latin typeface="Arial" panose="020B0604020202020204" pitchFamily="34" charset="0"/>
                          <a:cs typeface="Arial" panose="020B0604020202020204" pitchFamily="34" charset="0"/>
                        </a:rPr>
                        <a:t>Options Command</a:t>
                      </a:r>
                      <a:endParaRPr lang="en-US" sz="1000" dirty="0">
                        <a:solidFill>
                          <a:srgbClr val="00B0F0"/>
                        </a:solidFill>
                        <a:effectLst/>
                        <a:latin typeface="Arial" panose="020B0604020202020204" pitchFamily="34" charset="0"/>
                        <a:cs typeface="Arial" panose="020B0604020202020204" pitchFamily="34" charset="0"/>
                      </a:endParaRP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00">
                          <a:effectLst/>
                          <a:latin typeface="Arial" panose="020B0604020202020204" pitchFamily="34" charset="0"/>
                          <a:cs typeface="Arial" panose="020B0604020202020204" pitchFamily="34" charset="0"/>
                        </a:rPr>
                        <a:t>This command is used to retrieve the list of options displayed in a dropdown.</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00" i="1" dirty="0" err="1">
                          <a:effectLst/>
                          <a:latin typeface="Arial" panose="020B0604020202020204" pitchFamily="34" charset="0"/>
                          <a:cs typeface="Arial" panose="020B0604020202020204" pitchFamily="34" charset="0"/>
                        </a:rPr>
                        <a:t>IWebElement</a:t>
                      </a:r>
                      <a:r>
                        <a:rPr lang="en-US" sz="1000" i="1" dirty="0">
                          <a:effectLst/>
                          <a:latin typeface="Arial" panose="020B0604020202020204" pitchFamily="34" charset="0"/>
                          <a:cs typeface="Arial" panose="020B0604020202020204" pitchFamily="34" charset="0"/>
                        </a:rPr>
                        <a:t> element = </a:t>
                      </a:r>
                      <a:r>
                        <a:rPr lang="en-US" sz="1000" i="1" dirty="0" err="1">
                          <a:effectLst/>
                          <a:latin typeface="Arial" panose="020B0604020202020204" pitchFamily="34" charset="0"/>
                          <a:cs typeface="Arial" panose="020B0604020202020204" pitchFamily="34" charset="0"/>
                        </a:rPr>
                        <a:t>driver.FindElement</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By.xpath</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xpath</a:t>
                      </a:r>
                      <a:r>
                        <a:rPr lang="en-US" sz="1000" i="1" dirty="0">
                          <a:effectLst/>
                          <a:latin typeface="Arial" panose="020B0604020202020204" pitchFamily="34" charset="0"/>
                          <a:cs typeface="Arial" panose="020B0604020202020204" pitchFamily="34" charset="0"/>
                        </a:rPr>
                        <a:t> of </a:t>
                      </a:r>
                      <a:r>
                        <a:rPr lang="en-US" sz="1000" i="1" dirty="0" err="1">
                          <a:effectLst/>
                          <a:latin typeface="Arial" panose="020B0604020202020204" pitchFamily="34" charset="0"/>
                          <a:cs typeface="Arial" panose="020B0604020202020204" pitchFamily="34" charset="0"/>
                        </a:rPr>
                        <a:t>WebElement</a:t>
                      </a:r>
                      <a:r>
                        <a:rPr lang="en-US" sz="1000" i="1" dirty="0">
                          <a:effectLst/>
                          <a:latin typeface="Arial" panose="020B0604020202020204" pitchFamily="34" charset="0"/>
                          <a:cs typeface="Arial" panose="020B0604020202020204" pitchFamily="34" charset="0"/>
                        </a:rPr>
                        <a:t>"));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 select = new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(element); List&lt;</a:t>
                      </a:r>
                      <a:r>
                        <a:rPr lang="en-US" sz="1000" i="1" dirty="0" err="1">
                          <a:effectLst/>
                          <a:latin typeface="Arial" panose="020B0604020202020204" pitchFamily="34" charset="0"/>
                          <a:cs typeface="Arial" panose="020B0604020202020204" pitchFamily="34" charset="0"/>
                        </a:rPr>
                        <a:t>IWebElement</a:t>
                      </a:r>
                      <a:r>
                        <a:rPr lang="en-US" sz="1000" i="1" dirty="0">
                          <a:effectLst/>
                          <a:latin typeface="Arial" panose="020B0604020202020204" pitchFamily="34" charset="0"/>
                          <a:cs typeface="Arial" panose="020B0604020202020204" pitchFamily="34" charset="0"/>
                        </a:rPr>
                        <a:t>&gt; options = select. Options; </a:t>
                      </a:r>
                      <a:r>
                        <a:rPr lang="en-US" sz="1000" i="1" dirty="0" err="1">
                          <a:effectLst/>
                          <a:latin typeface="Arial" panose="020B0604020202020204" pitchFamily="34" charset="0"/>
                          <a:cs typeface="Arial" panose="020B0604020202020204" pitchFamily="34" charset="0"/>
                        </a:rPr>
                        <a:t>int</a:t>
                      </a:r>
                      <a:r>
                        <a:rPr lang="en-US" sz="1000" i="1" dirty="0">
                          <a:effectLst/>
                          <a:latin typeface="Arial" panose="020B0604020202020204" pitchFamily="34" charset="0"/>
                          <a:cs typeface="Arial" panose="020B0604020202020204" pitchFamily="34" charset="0"/>
                        </a:rPr>
                        <a:t> size = </a:t>
                      </a:r>
                      <a:r>
                        <a:rPr lang="en-US" sz="1000" i="1" dirty="0" err="1">
                          <a:effectLst/>
                          <a:latin typeface="Arial" panose="020B0604020202020204" pitchFamily="34" charset="0"/>
                          <a:cs typeface="Arial" panose="020B0604020202020204" pitchFamily="34" charset="0"/>
                        </a:rPr>
                        <a:t>options.Count</a:t>
                      </a:r>
                      <a:r>
                        <a:rPr lang="en-US" sz="1000" i="1" dirty="0">
                          <a:effectLst/>
                          <a:latin typeface="Arial" panose="020B0604020202020204" pitchFamily="34" charset="0"/>
                          <a:cs typeface="Arial" panose="020B0604020202020204" pitchFamily="34" charset="0"/>
                        </a:rPr>
                        <a:t>; for(</a:t>
                      </a:r>
                      <a:r>
                        <a:rPr lang="en-US" sz="1000" i="1" dirty="0" err="1">
                          <a:effectLst/>
                          <a:latin typeface="Arial" panose="020B0604020202020204" pitchFamily="34" charset="0"/>
                          <a:cs typeface="Arial" panose="020B0604020202020204" pitchFamily="34" charset="0"/>
                        </a:rPr>
                        <a:t>int</a:t>
                      </a:r>
                      <a:r>
                        <a:rPr lang="en-US" sz="1000" i="1" dirty="0">
                          <a:effectLst/>
                          <a:latin typeface="Arial" panose="020B0604020202020204" pitchFamily="34" charset="0"/>
                          <a:cs typeface="Arial" panose="020B0604020202020204" pitchFamily="34" charset="0"/>
                        </a:rPr>
                        <a:t> </a:t>
                      </a:r>
                      <a:r>
                        <a:rPr lang="en-US" sz="1000" i="1" dirty="0" err="1">
                          <a:effectLst/>
                          <a:latin typeface="Arial" panose="020B0604020202020204" pitchFamily="34" charset="0"/>
                          <a:cs typeface="Arial" panose="020B0604020202020204" pitchFamily="34" charset="0"/>
                        </a:rPr>
                        <a:t>i</a:t>
                      </a:r>
                      <a:r>
                        <a:rPr lang="en-US" sz="1000" i="1" dirty="0">
                          <a:effectLst/>
                          <a:latin typeface="Arial" panose="020B0604020202020204" pitchFamily="34" charset="0"/>
                          <a:cs typeface="Arial" panose="020B0604020202020204" pitchFamily="34" charset="0"/>
                        </a:rPr>
                        <a:t>=0;i&lt;</a:t>
                      </a:r>
                      <a:r>
                        <a:rPr lang="en-US" sz="1000" i="1" dirty="0" err="1">
                          <a:effectLst/>
                          <a:latin typeface="Arial" panose="020B0604020202020204" pitchFamily="34" charset="0"/>
                          <a:cs typeface="Arial" panose="020B0604020202020204" pitchFamily="34" charset="0"/>
                        </a:rPr>
                        <a:t>options.size</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i</a:t>
                      </a:r>
                      <a:r>
                        <a:rPr lang="en-US" sz="1000" i="1" dirty="0">
                          <a:effectLst/>
                          <a:latin typeface="Arial" panose="020B0604020202020204" pitchFamily="34" charset="0"/>
                          <a:cs typeface="Arial" panose="020B0604020202020204" pitchFamily="34" charset="0"/>
                        </a:rPr>
                        <a:t>++) { String value = </a:t>
                      </a:r>
                      <a:r>
                        <a:rPr lang="en-US" sz="1000" i="1" dirty="0" err="1">
                          <a:effectLst/>
                          <a:latin typeface="Arial" panose="020B0604020202020204" pitchFamily="34" charset="0"/>
                          <a:cs typeface="Arial" panose="020B0604020202020204" pitchFamily="34" charset="0"/>
                        </a:rPr>
                        <a:t>size.elementAt</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i</a:t>
                      </a:r>
                      <a:r>
                        <a:rPr lang="en-US" sz="1000" i="1" dirty="0">
                          <a:effectLst/>
                          <a:latin typeface="Arial" panose="020B0604020202020204" pitchFamily="34" charset="0"/>
                          <a:cs typeface="Arial" panose="020B0604020202020204" pitchFamily="34" charset="0"/>
                        </a:rPr>
                        <a:t>).Text; </a:t>
                      </a:r>
                      <a:r>
                        <a:rPr lang="en-US" sz="1000" i="1" dirty="0" err="1">
                          <a:effectLst/>
                          <a:latin typeface="Arial" panose="020B0604020202020204" pitchFamily="34" charset="0"/>
                          <a:cs typeface="Arial" panose="020B0604020202020204" pitchFamily="34" charset="0"/>
                        </a:rPr>
                        <a:t>Console.writeLine</a:t>
                      </a:r>
                      <a:r>
                        <a:rPr lang="en-US" sz="1000" i="1" dirty="0">
                          <a:effectLst/>
                          <a:latin typeface="Arial" panose="020B0604020202020204" pitchFamily="34" charset="0"/>
                          <a:cs typeface="Arial" panose="020B0604020202020204" pitchFamily="34" charset="0"/>
                        </a:rPr>
                        <a:t>(value); }The above code prints all the options onto console within a dropdown.</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747439372"/>
                  </a:ext>
                </a:extLst>
              </a:tr>
              <a:tr h="609859">
                <a:tc>
                  <a:txBody>
                    <a:bodyPr/>
                    <a:lstStyle/>
                    <a:p>
                      <a:r>
                        <a:rPr lang="en-US" sz="1000" b="1" dirty="0" err="1">
                          <a:solidFill>
                            <a:srgbClr val="00B0F0"/>
                          </a:solidFill>
                          <a:effectLst/>
                          <a:latin typeface="Arial" panose="020B0604020202020204" pitchFamily="34" charset="0"/>
                          <a:cs typeface="Arial" panose="020B0604020202020204" pitchFamily="34" charset="0"/>
                        </a:rPr>
                        <a:t>IsMultiple</a:t>
                      </a:r>
                      <a:r>
                        <a:rPr lang="en-US" sz="1000" b="1" dirty="0">
                          <a:solidFill>
                            <a:srgbClr val="00B0F0"/>
                          </a:solidFill>
                          <a:effectLst/>
                          <a:latin typeface="Arial" panose="020B0604020202020204" pitchFamily="34" charset="0"/>
                          <a:cs typeface="Arial" panose="020B0604020202020204" pitchFamily="34" charset="0"/>
                        </a:rPr>
                        <a:t> command</a:t>
                      </a:r>
                      <a:endParaRPr lang="en-US" sz="1000" dirty="0">
                        <a:solidFill>
                          <a:srgbClr val="00B0F0"/>
                        </a:solidFill>
                        <a:effectLst/>
                        <a:latin typeface="Arial" panose="020B0604020202020204" pitchFamily="34" charset="0"/>
                        <a:cs typeface="Arial" panose="020B0604020202020204" pitchFamily="34" charset="0"/>
                      </a:endParaRP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00">
                          <a:effectLst/>
                          <a:latin typeface="Arial" panose="020B0604020202020204" pitchFamily="34" charset="0"/>
                          <a:cs typeface="Arial" panose="020B0604020202020204" pitchFamily="34" charset="0"/>
                        </a:rPr>
                        <a:t>This command is used to identify if a dropdown is a multi select dropdown; A multi select dropdown enables user to select more than one option in a dropdown at a time. This command returns a Boolean value.</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00" i="1" dirty="0" err="1">
                          <a:effectLst/>
                          <a:latin typeface="Arial" panose="020B0604020202020204" pitchFamily="34" charset="0"/>
                          <a:cs typeface="Arial" panose="020B0604020202020204" pitchFamily="34" charset="0"/>
                        </a:rPr>
                        <a:t>IWebElement</a:t>
                      </a:r>
                      <a:r>
                        <a:rPr lang="en-US" sz="1000" i="1" dirty="0">
                          <a:effectLst/>
                          <a:latin typeface="Arial" panose="020B0604020202020204" pitchFamily="34" charset="0"/>
                          <a:cs typeface="Arial" panose="020B0604020202020204" pitchFamily="34" charset="0"/>
                        </a:rPr>
                        <a:t> element = </a:t>
                      </a:r>
                      <a:r>
                        <a:rPr lang="en-US" sz="1000" i="1" dirty="0" err="1">
                          <a:effectLst/>
                          <a:latin typeface="Arial" panose="020B0604020202020204" pitchFamily="34" charset="0"/>
                          <a:cs typeface="Arial" panose="020B0604020202020204" pitchFamily="34" charset="0"/>
                        </a:rPr>
                        <a:t>driver.FindElement</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By.xpath</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xpath</a:t>
                      </a:r>
                      <a:r>
                        <a:rPr lang="en-US" sz="1000" i="1" dirty="0">
                          <a:effectLst/>
                          <a:latin typeface="Arial" panose="020B0604020202020204" pitchFamily="34" charset="0"/>
                          <a:cs typeface="Arial" panose="020B0604020202020204" pitchFamily="34" charset="0"/>
                        </a:rPr>
                        <a:t> of </a:t>
                      </a:r>
                      <a:r>
                        <a:rPr lang="en-US" sz="1000" i="1" dirty="0" err="1">
                          <a:effectLst/>
                          <a:latin typeface="Arial" panose="020B0604020202020204" pitchFamily="34" charset="0"/>
                          <a:cs typeface="Arial" panose="020B0604020202020204" pitchFamily="34" charset="0"/>
                        </a:rPr>
                        <a:t>WebElement</a:t>
                      </a:r>
                      <a:r>
                        <a:rPr lang="en-US" sz="1000" i="1" dirty="0">
                          <a:effectLst/>
                          <a:latin typeface="Arial" panose="020B0604020202020204" pitchFamily="34" charset="0"/>
                          <a:cs typeface="Arial" panose="020B0604020202020204" pitchFamily="34" charset="0"/>
                        </a:rPr>
                        <a:t>"));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 select = new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(element); Boolean status = </a:t>
                      </a:r>
                      <a:r>
                        <a:rPr lang="en-US" sz="1000" i="1" dirty="0" err="1">
                          <a:effectLst/>
                          <a:latin typeface="Arial" panose="020B0604020202020204" pitchFamily="34" charset="0"/>
                          <a:cs typeface="Arial" panose="020B0604020202020204" pitchFamily="34" charset="0"/>
                        </a:rPr>
                        <a:t>select.IsMultiple</a:t>
                      </a:r>
                      <a:r>
                        <a:rPr lang="en-US" sz="1000" i="1" dirty="0">
                          <a:effectLst/>
                          <a:latin typeface="Arial" panose="020B0604020202020204" pitchFamily="34" charset="0"/>
                          <a:cs typeface="Arial" panose="020B0604020202020204" pitchFamily="34" charset="0"/>
                        </a:rPr>
                        <a:t>();</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592154570"/>
                  </a:ext>
                </a:extLst>
              </a:tr>
              <a:tr h="496857">
                <a:tc>
                  <a:txBody>
                    <a:bodyPr/>
                    <a:lstStyle/>
                    <a:p>
                      <a:r>
                        <a:rPr lang="en-US" sz="1000" b="1" dirty="0" err="1">
                          <a:solidFill>
                            <a:srgbClr val="00B0F0"/>
                          </a:solidFill>
                          <a:effectLst/>
                          <a:latin typeface="Arial" panose="020B0604020202020204" pitchFamily="34" charset="0"/>
                          <a:cs typeface="Arial" panose="020B0604020202020204" pitchFamily="34" charset="0"/>
                        </a:rPr>
                        <a:t>DeSelectAll</a:t>
                      </a:r>
                      <a:r>
                        <a:rPr lang="en-US" sz="1000" b="1" dirty="0">
                          <a:solidFill>
                            <a:srgbClr val="00B0F0"/>
                          </a:solidFill>
                          <a:effectLst/>
                          <a:latin typeface="Arial" panose="020B0604020202020204" pitchFamily="34" charset="0"/>
                          <a:cs typeface="Arial" panose="020B0604020202020204" pitchFamily="34" charset="0"/>
                        </a:rPr>
                        <a:t> command</a:t>
                      </a:r>
                      <a:endParaRPr lang="en-US" sz="1000" dirty="0">
                        <a:solidFill>
                          <a:srgbClr val="00B0F0"/>
                        </a:solidFill>
                        <a:effectLst/>
                        <a:latin typeface="Arial" panose="020B0604020202020204" pitchFamily="34" charset="0"/>
                        <a:cs typeface="Arial" panose="020B0604020202020204" pitchFamily="34" charset="0"/>
                      </a:endParaRP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00">
                          <a:effectLst/>
                          <a:latin typeface="Arial" panose="020B0604020202020204" pitchFamily="34" charset="0"/>
                          <a:cs typeface="Arial" panose="020B0604020202020204" pitchFamily="34" charset="0"/>
                        </a:rPr>
                        <a:t>This command is used in multi select dropdowns. It clears the options that have already been selected.</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00" i="1" dirty="0" err="1">
                          <a:effectLst/>
                          <a:latin typeface="Arial" panose="020B0604020202020204" pitchFamily="34" charset="0"/>
                          <a:cs typeface="Arial" panose="020B0604020202020204" pitchFamily="34" charset="0"/>
                        </a:rPr>
                        <a:t>IWebElement</a:t>
                      </a:r>
                      <a:r>
                        <a:rPr lang="en-US" sz="1000" i="1" dirty="0">
                          <a:effectLst/>
                          <a:latin typeface="Arial" panose="020B0604020202020204" pitchFamily="34" charset="0"/>
                          <a:cs typeface="Arial" panose="020B0604020202020204" pitchFamily="34" charset="0"/>
                        </a:rPr>
                        <a:t> element = </a:t>
                      </a:r>
                      <a:r>
                        <a:rPr lang="en-US" sz="1000" i="1" dirty="0" err="1">
                          <a:effectLst/>
                          <a:latin typeface="Arial" panose="020B0604020202020204" pitchFamily="34" charset="0"/>
                          <a:cs typeface="Arial" panose="020B0604020202020204" pitchFamily="34" charset="0"/>
                        </a:rPr>
                        <a:t>driver.FindElement</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By.xpath</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xpath</a:t>
                      </a:r>
                      <a:r>
                        <a:rPr lang="en-US" sz="1000" i="1" dirty="0">
                          <a:effectLst/>
                          <a:latin typeface="Arial" panose="020B0604020202020204" pitchFamily="34" charset="0"/>
                          <a:cs typeface="Arial" panose="020B0604020202020204" pitchFamily="34" charset="0"/>
                        </a:rPr>
                        <a:t> of </a:t>
                      </a:r>
                      <a:r>
                        <a:rPr lang="en-US" sz="1000" i="1" dirty="0" err="1">
                          <a:effectLst/>
                          <a:latin typeface="Arial" panose="020B0604020202020204" pitchFamily="34" charset="0"/>
                          <a:cs typeface="Arial" panose="020B0604020202020204" pitchFamily="34" charset="0"/>
                        </a:rPr>
                        <a:t>WebElement</a:t>
                      </a:r>
                      <a:r>
                        <a:rPr lang="en-US" sz="1000" i="1" dirty="0">
                          <a:effectLst/>
                          <a:latin typeface="Arial" panose="020B0604020202020204" pitchFamily="34" charset="0"/>
                          <a:cs typeface="Arial" panose="020B0604020202020204" pitchFamily="34" charset="0"/>
                        </a:rPr>
                        <a:t>"));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 select = new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(element); </a:t>
                      </a:r>
                      <a:r>
                        <a:rPr lang="en-US" sz="1000" i="1" dirty="0" err="1">
                          <a:effectLst/>
                          <a:latin typeface="Arial" panose="020B0604020202020204" pitchFamily="34" charset="0"/>
                          <a:cs typeface="Arial" panose="020B0604020202020204" pitchFamily="34" charset="0"/>
                        </a:rPr>
                        <a:t>select.DeSelectAll</a:t>
                      </a:r>
                      <a:r>
                        <a:rPr lang="en-US" sz="1000" i="1" dirty="0">
                          <a:effectLst/>
                          <a:latin typeface="Arial" panose="020B0604020202020204" pitchFamily="34" charset="0"/>
                          <a:cs typeface="Arial" panose="020B0604020202020204" pitchFamily="34" charset="0"/>
                        </a:rPr>
                        <a:t>();</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3163936432"/>
                  </a:ext>
                </a:extLst>
              </a:tr>
              <a:tr h="545183">
                <a:tc>
                  <a:txBody>
                    <a:bodyPr/>
                    <a:lstStyle/>
                    <a:p>
                      <a:r>
                        <a:rPr lang="en-US" sz="1000" b="1" dirty="0" err="1">
                          <a:solidFill>
                            <a:srgbClr val="00B0F0"/>
                          </a:solidFill>
                          <a:effectLst/>
                          <a:latin typeface="Arial" panose="020B0604020202020204" pitchFamily="34" charset="0"/>
                          <a:cs typeface="Arial" panose="020B0604020202020204" pitchFamily="34" charset="0"/>
                        </a:rPr>
                        <a:t>DeSelectByIndex</a:t>
                      </a:r>
                      <a:r>
                        <a:rPr lang="en-US" sz="1000" b="1" dirty="0">
                          <a:solidFill>
                            <a:srgbClr val="00B0F0"/>
                          </a:solidFill>
                          <a:effectLst/>
                          <a:latin typeface="Arial" panose="020B0604020202020204" pitchFamily="34" charset="0"/>
                          <a:cs typeface="Arial" panose="020B0604020202020204" pitchFamily="34" charset="0"/>
                        </a:rPr>
                        <a:t> command</a:t>
                      </a:r>
                      <a:endParaRPr lang="en-US" sz="1000" dirty="0">
                        <a:solidFill>
                          <a:srgbClr val="00B0F0"/>
                        </a:solidFill>
                        <a:effectLst/>
                        <a:latin typeface="Arial" panose="020B0604020202020204" pitchFamily="34" charset="0"/>
                        <a:cs typeface="Arial" panose="020B0604020202020204" pitchFamily="34" charset="0"/>
                      </a:endParaRP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00">
                          <a:effectLst/>
                          <a:latin typeface="Arial" panose="020B0604020202020204" pitchFamily="34" charset="0"/>
                          <a:cs typeface="Arial" panose="020B0604020202020204" pitchFamily="34" charset="0"/>
                        </a:rPr>
                        <a:t>This command deselects an already selected value using its index.</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US" sz="1000" i="1" dirty="0" err="1">
                          <a:effectLst/>
                          <a:latin typeface="Arial" panose="020B0604020202020204" pitchFamily="34" charset="0"/>
                          <a:cs typeface="Arial" panose="020B0604020202020204" pitchFamily="34" charset="0"/>
                        </a:rPr>
                        <a:t>IWebElement</a:t>
                      </a:r>
                      <a:r>
                        <a:rPr lang="en-US" sz="1000" i="1" dirty="0">
                          <a:effectLst/>
                          <a:latin typeface="Arial" panose="020B0604020202020204" pitchFamily="34" charset="0"/>
                          <a:cs typeface="Arial" panose="020B0604020202020204" pitchFamily="34" charset="0"/>
                        </a:rPr>
                        <a:t> element = </a:t>
                      </a:r>
                      <a:r>
                        <a:rPr lang="en-US" sz="1000" i="1" dirty="0" err="1">
                          <a:effectLst/>
                          <a:latin typeface="Arial" panose="020B0604020202020204" pitchFamily="34" charset="0"/>
                          <a:cs typeface="Arial" panose="020B0604020202020204" pitchFamily="34" charset="0"/>
                        </a:rPr>
                        <a:t>driver.FindElement</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By.xpath</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xpath</a:t>
                      </a:r>
                      <a:r>
                        <a:rPr lang="en-US" sz="1000" i="1" dirty="0">
                          <a:effectLst/>
                          <a:latin typeface="Arial" panose="020B0604020202020204" pitchFamily="34" charset="0"/>
                          <a:cs typeface="Arial" panose="020B0604020202020204" pitchFamily="34" charset="0"/>
                        </a:rPr>
                        <a:t> of </a:t>
                      </a:r>
                      <a:r>
                        <a:rPr lang="en-US" sz="1000" i="1" dirty="0" err="1">
                          <a:effectLst/>
                          <a:latin typeface="Arial" panose="020B0604020202020204" pitchFamily="34" charset="0"/>
                          <a:cs typeface="Arial" panose="020B0604020202020204" pitchFamily="34" charset="0"/>
                        </a:rPr>
                        <a:t>WebElement</a:t>
                      </a:r>
                      <a:r>
                        <a:rPr lang="en-US" sz="1000" i="1" dirty="0">
                          <a:effectLst/>
                          <a:latin typeface="Arial" panose="020B0604020202020204" pitchFamily="34" charset="0"/>
                          <a:cs typeface="Arial" panose="020B0604020202020204" pitchFamily="34" charset="0"/>
                        </a:rPr>
                        <a:t>"));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 select = new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(element); </a:t>
                      </a:r>
                      <a:r>
                        <a:rPr lang="en-US" sz="1000" i="1" dirty="0" err="1">
                          <a:effectLst/>
                          <a:latin typeface="Arial" panose="020B0604020202020204" pitchFamily="34" charset="0"/>
                          <a:cs typeface="Arial" panose="020B0604020202020204" pitchFamily="34" charset="0"/>
                        </a:rPr>
                        <a:t>select.DeSelectByIndex</a:t>
                      </a:r>
                      <a:r>
                        <a:rPr lang="en-US" sz="1000" i="1" dirty="0">
                          <a:effectLst/>
                          <a:latin typeface="Arial" panose="020B0604020202020204" pitchFamily="34" charset="0"/>
                          <a:cs typeface="Arial" panose="020B0604020202020204" pitchFamily="34" charset="0"/>
                        </a:rPr>
                        <a:t>("4");</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54816791"/>
                  </a:ext>
                </a:extLst>
              </a:tr>
              <a:tr h="609859">
                <a:tc>
                  <a:txBody>
                    <a:bodyPr/>
                    <a:lstStyle/>
                    <a:p>
                      <a:r>
                        <a:rPr lang="en-US" sz="1000" b="1" dirty="0" err="1">
                          <a:solidFill>
                            <a:srgbClr val="00B0F0"/>
                          </a:solidFill>
                          <a:effectLst/>
                          <a:latin typeface="Arial" panose="020B0604020202020204" pitchFamily="34" charset="0"/>
                          <a:cs typeface="Arial" panose="020B0604020202020204" pitchFamily="34" charset="0"/>
                        </a:rPr>
                        <a:t>DeSelectByValue</a:t>
                      </a:r>
                      <a:r>
                        <a:rPr lang="en-US" sz="1000" b="1" dirty="0">
                          <a:solidFill>
                            <a:srgbClr val="00B0F0"/>
                          </a:solidFill>
                          <a:effectLst/>
                          <a:latin typeface="Arial" panose="020B0604020202020204" pitchFamily="34" charset="0"/>
                          <a:cs typeface="Arial" panose="020B0604020202020204" pitchFamily="34" charset="0"/>
                        </a:rPr>
                        <a:t> command</a:t>
                      </a:r>
                      <a:endParaRPr lang="en-US" sz="1000" dirty="0">
                        <a:solidFill>
                          <a:srgbClr val="00B0F0"/>
                        </a:solidFill>
                        <a:effectLst/>
                        <a:latin typeface="Arial" panose="020B0604020202020204" pitchFamily="34" charset="0"/>
                        <a:cs typeface="Arial" panose="020B0604020202020204" pitchFamily="34" charset="0"/>
                      </a:endParaRP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00">
                          <a:effectLst/>
                          <a:latin typeface="Arial" panose="020B0604020202020204" pitchFamily="34" charset="0"/>
                          <a:cs typeface="Arial" panose="020B0604020202020204" pitchFamily="34" charset="0"/>
                        </a:rPr>
                        <a:t>This command deselects an already selected value using its value.</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US" sz="1000" i="1" dirty="0" err="1">
                          <a:effectLst/>
                          <a:latin typeface="Arial" panose="020B0604020202020204" pitchFamily="34" charset="0"/>
                          <a:cs typeface="Arial" panose="020B0604020202020204" pitchFamily="34" charset="0"/>
                        </a:rPr>
                        <a:t>IWebElement</a:t>
                      </a:r>
                      <a:r>
                        <a:rPr lang="en-US" sz="1000" i="1" dirty="0">
                          <a:effectLst/>
                          <a:latin typeface="Arial" panose="020B0604020202020204" pitchFamily="34" charset="0"/>
                          <a:cs typeface="Arial" panose="020B0604020202020204" pitchFamily="34" charset="0"/>
                        </a:rPr>
                        <a:t> element = </a:t>
                      </a:r>
                      <a:r>
                        <a:rPr lang="en-US" sz="1000" i="1" dirty="0" err="1">
                          <a:effectLst/>
                          <a:latin typeface="Arial" panose="020B0604020202020204" pitchFamily="34" charset="0"/>
                          <a:cs typeface="Arial" panose="020B0604020202020204" pitchFamily="34" charset="0"/>
                        </a:rPr>
                        <a:t>driver.FindElement</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By.xpath</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xpath</a:t>
                      </a:r>
                      <a:r>
                        <a:rPr lang="en-US" sz="1000" i="1" dirty="0">
                          <a:effectLst/>
                          <a:latin typeface="Arial" panose="020B0604020202020204" pitchFamily="34" charset="0"/>
                          <a:cs typeface="Arial" panose="020B0604020202020204" pitchFamily="34" charset="0"/>
                        </a:rPr>
                        <a:t> of </a:t>
                      </a:r>
                      <a:r>
                        <a:rPr lang="en-US" sz="1000" i="1" dirty="0" err="1">
                          <a:effectLst/>
                          <a:latin typeface="Arial" panose="020B0604020202020204" pitchFamily="34" charset="0"/>
                          <a:cs typeface="Arial" panose="020B0604020202020204" pitchFamily="34" charset="0"/>
                        </a:rPr>
                        <a:t>WebElement</a:t>
                      </a:r>
                      <a:r>
                        <a:rPr lang="en-US" sz="1000" i="1" dirty="0">
                          <a:effectLst/>
                          <a:latin typeface="Arial" panose="020B0604020202020204" pitchFamily="34" charset="0"/>
                          <a:cs typeface="Arial" panose="020B0604020202020204" pitchFamily="34" charset="0"/>
                        </a:rPr>
                        <a:t>"));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 select = new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(element); </a:t>
                      </a:r>
                      <a:r>
                        <a:rPr lang="en-US" sz="1000" i="1" dirty="0" err="1">
                          <a:effectLst/>
                          <a:latin typeface="Arial" panose="020B0604020202020204" pitchFamily="34" charset="0"/>
                          <a:cs typeface="Arial" panose="020B0604020202020204" pitchFamily="34" charset="0"/>
                        </a:rPr>
                        <a:t>select.DeSelectByValue</a:t>
                      </a:r>
                      <a:r>
                        <a:rPr lang="en-US" sz="1000" i="1" dirty="0">
                          <a:effectLst/>
                          <a:latin typeface="Arial" panose="020B0604020202020204" pitchFamily="34" charset="0"/>
                          <a:cs typeface="Arial" panose="020B0604020202020204" pitchFamily="34" charset="0"/>
                        </a:rPr>
                        <a:t>("Guru99");</a:t>
                      </a:r>
                    </a:p>
                  </a:txBody>
                  <a:tcPr marL="12866" marR="12866" marT="6433" marB="6433"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4282402125"/>
                  </a:ext>
                </a:extLst>
              </a:tr>
              <a:tr h="545183">
                <a:tc>
                  <a:txBody>
                    <a:bodyPr/>
                    <a:lstStyle/>
                    <a:p>
                      <a:r>
                        <a:rPr lang="en-US" sz="1000" b="1" dirty="0" err="1">
                          <a:solidFill>
                            <a:srgbClr val="00B0F0"/>
                          </a:solidFill>
                          <a:effectLst/>
                          <a:latin typeface="Arial" panose="020B0604020202020204" pitchFamily="34" charset="0"/>
                          <a:cs typeface="Arial" panose="020B0604020202020204" pitchFamily="34" charset="0"/>
                        </a:rPr>
                        <a:t>DeSelectByText</a:t>
                      </a:r>
                      <a:r>
                        <a:rPr lang="en-US" sz="1000" b="1" dirty="0">
                          <a:solidFill>
                            <a:srgbClr val="00B0F0"/>
                          </a:solidFill>
                          <a:effectLst/>
                          <a:latin typeface="Arial" panose="020B0604020202020204" pitchFamily="34" charset="0"/>
                          <a:cs typeface="Arial" panose="020B0604020202020204" pitchFamily="34" charset="0"/>
                        </a:rPr>
                        <a:t> command</a:t>
                      </a:r>
                      <a:endParaRPr lang="en-US" sz="1000" dirty="0">
                        <a:solidFill>
                          <a:srgbClr val="00B0F0"/>
                        </a:solidFill>
                        <a:effectLst/>
                        <a:latin typeface="Arial" panose="020B0604020202020204" pitchFamily="34" charset="0"/>
                        <a:cs typeface="Arial" panose="020B0604020202020204" pitchFamily="34" charset="0"/>
                      </a:endParaRPr>
                    </a:p>
                  </a:txBody>
                  <a:tcPr marL="12866" marR="12866" marT="6433" marB="643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US" sz="1000">
                          <a:effectLst/>
                          <a:latin typeface="Arial" panose="020B0604020202020204" pitchFamily="34" charset="0"/>
                          <a:cs typeface="Arial" panose="020B0604020202020204" pitchFamily="34" charset="0"/>
                        </a:rPr>
                        <a:t>This command deselects an already selected value using its text.</a:t>
                      </a:r>
                    </a:p>
                  </a:txBody>
                  <a:tcPr marL="12866" marR="12866" marT="6433" marB="643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tc>
                  <a:txBody>
                    <a:bodyPr/>
                    <a:lstStyle/>
                    <a:p>
                      <a:r>
                        <a:rPr lang="en-US" sz="1000" i="1" dirty="0" err="1">
                          <a:effectLst/>
                          <a:latin typeface="Arial" panose="020B0604020202020204" pitchFamily="34" charset="0"/>
                          <a:cs typeface="Arial" panose="020B0604020202020204" pitchFamily="34" charset="0"/>
                        </a:rPr>
                        <a:t>IWebElement</a:t>
                      </a:r>
                      <a:r>
                        <a:rPr lang="en-US" sz="1000" i="1" dirty="0">
                          <a:effectLst/>
                          <a:latin typeface="Arial" panose="020B0604020202020204" pitchFamily="34" charset="0"/>
                          <a:cs typeface="Arial" panose="020B0604020202020204" pitchFamily="34" charset="0"/>
                        </a:rPr>
                        <a:t> element = </a:t>
                      </a:r>
                      <a:r>
                        <a:rPr lang="en-US" sz="1000" i="1" dirty="0" err="1">
                          <a:effectLst/>
                          <a:latin typeface="Arial" panose="020B0604020202020204" pitchFamily="34" charset="0"/>
                          <a:cs typeface="Arial" panose="020B0604020202020204" pitchFamily="34" charset="0"/>
                        </a:rPr>
                        <a:t>driver.FindElement</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By.xpath</a:t>
                      </a:r>
                      <a:r>
                        <a:rPr lang="en-US" sz="1000" i="1" dirty="0">
                          <a:effectLst/>
                          <a:latin typeface="Arial" panose="020B0604020202020204" pitchFamily="34" charset="0"/>
                          <a:cs typeface="Arial" panose="020B0604020202020204" pitchFamily="34" charset="0"/>
                        </a:rPr>
                        <a:t>("</a:t>
                      </a:r>
                      <a:r>
                        <a:rPr lang="en-US" sz="1000" i="1" dirty="0" err="1">
                          <a:effectLst/>
                          <a:latin typeface="Arial" panose="020B0604020202020204" pitchFamily="34" charset="0"/>
                          <a:cs typeface="Arial" panose="020B0604020202020204" pitchFamily="34" charset="0"/>
                        </a:rPr>
                        <a:t>xpath</a:t>
                      </a:r>
                      <a:r>
                        <a:rPr lang="en-US" sz="1000" i="1" dirty="0">
                          <a:effectLst/>
                          <a:latin typeface="Arial" panose="020B0604020202020204" pitchFamily="34" charset="0"/>
                          <a:cs typeface="Arial" panose="020B0604020202020204" pitchFamily="34" charset="0"/>
                        </a:rPr>
                        <a:t> of </a:t>
                      </a:r>
                      <a:r>
                        <a:rPr lang="en-US" sz="1000" i="1" dirty="0" err="1">
                          <a:effectLst/>
                          <a:latin typeface="Arial" panose="020B0604020202020204" pitchFamily="34" charset="0"/>
                          <a:cs typeface="Arial" panose="020B0604020202020204" pitchFamily="34" charset="0"/>
                        </a:rPr>
                        <a:t>WebElement</a:t>
                      </a:r>
                      <a:r>
                        <a:rPr lang="en-US" sz="1000" i="1" dirty="0">
                          <a:effectLst/>
                          <a:latin typeface="Arial" panose="020B0604020202020204" pitchFamily="34" charset="0"/>
                          <a:cs typeface="Arial" panose="020B0604020202020204" pitchFamily="34" charset="0"/>
                        </a:rPr>
                        <a:t>"));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 select = new </a:t>
                      </a:r>
                      <a:r>
                        <a:rPr lang="en-US" sz="1000" i="1" dirty="0" err="1">
                          <a:effectLst/>
                          <a:latin typeface="Arial" panose="020B0604020202020204" pitchFamily="34" charset="0"/>
                          <a:cs typeface="Arial" panose="020B0604020202020204" pitchFamily="34" charset="0"/>
                        </a:rPr>
                        <a:t>SelectElement</a:t>
                      </a:r>
                      <a:r>
                        <a:rPr lang="en-US" sz="1000" i="1" dirty="0">
                          <a:effectLst/>
                          <a:latin typeface="Arial" panose="020B0604020202020204" pitchFamily="34" charset="0"/>
                          <a:cs typeface="Arial" panose="020B0604020202020204" pitchFamily="34" charset="0"/>
                        </a:rPr>
                        <a:t>(element); </a:t>
                      </a:r>
                      <a:r>
                        <a:rPr lang="en-US" sz="1000" i="1" dirty="0" err="1">
                          <a:effectLst/>
                          <a:latin typeface="Arial" panose="020B0604020202020204" pitchFamily="34" charset="0"/>
                          <a:cs typeface="Arial" panose="020B0604020202020204" pitchFamily="34" charset="0"/>
                        </a:rPr>
                        <a:t>select.DeSelectByText</a:t>
                      </a:r>
                      <a:r>
                        <a:rPr lang="en-US" sz="1000" i="1" dirty="0">
                          <a:effectLst/>
                          <a:latin typeface="Arial" panose="020B0604020202020204" pitchFamily="34" charset="0"/>
                          <a:cs typeface="Arial" panose="020B0604020202020204" pitchFamily="34" charset="0"/>
                        </a:rPr>
                        <a:t>("Guru99");</a:t>
                      </a:r>
                    </a:p>
                  </a:txBody>
                  <a:tcPr marL="12866" marR="12866" marT="6433" marB="6433" anchor="ctr">
                    <a:lnL>
                      <a:noFill/>
                    </a:lnL>
                    <a:lnR>
                      <a:noFill/>
                    </a:lnR>
                    <a:lnT w="9525" cap="flat" cmpd="sng" algn="ctr">
                      <a:solidFill>
                        <a:srgbClr val="EEEEEE"/>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32036433"/>
                  </a:ext>
                </a:extLst>
              </a:tr>
            </a:tbl>
          </a:graphicData>
        </a:graphic>
      </p:graphicFrame>
    </p:spTree>
    <p:extLst>
      <p:ext uri="{BB962C8B-B14F-4D97-AF65-F5344CB8AC3E}">
        <p14:creationId xmlns:p14="http://schemas.microsoft.com/office/powerpoint/2010/main" val="132428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Selenium ?</a:t>
            </a:r>
            <a:br>
              <a:rPr lang="en-US" dirty="0"/>
            </a:br>
            <a:endParaRPr lang="en-US" dirty="0"/>
          </a:p>
        </p:txBody>
      </p:sp>
      <p:sp>
        <p:nvSpPr>
          <p:cNvPr id="7" name="Rectangle 6"/>
          <p:cNvSpPr/>
          <p:nvPr/>
        </p:nvSpPr>
        <p:spPr>
          <a:xfrm>
            <a:off x="838200" y="944142"/>
            <a:ext cx="10822577" cy="1114408"/>
          </a:xfrm>
          <a:prstGeom prst="rect">
            <a:avLst/>
          </a:prstGeom>
        </p:spPr>
        <p:txBody>
          <a:bodyPr wrap="square">
            <a:spAutoFit/>
          </a:bodyPr>
          <a:lstStyle/>
          <a:p>
            <a:pPr indent="-285750" algn="just">
              <a:lnSpc>
                <a:spcPct val="200000"/>
              </a:lnSpc>
              <a:buFont typeface="Wingdings" panose="05000000000000000000" pitchFamily="2" charset="2"/>
              <a:buChar char="§"/>
            </a:pPr>
            <a:r>
              <a:rPr lang="en-US" dirty="0"/>
              <a:t>Selenium is leading the board in the list of Web Automation tools and Automation Testing. The below </a:t>
            </a:r>
            <a:r>
              <a:rPr lang="en-US" dirty="0">
                <a:hlinkClick r:id="rId2"/>
              </a:rPr>
              <a:t>survey conducted by </a:t>
            </a:r>
            <a:r>
              <a:rPr lang="en-US" dirty="0" err="1">
                <a:hlinkClick r:id="rId2"/>
              </a:rPr>
              <a:t>Katalon</a:t>
            </a:r>
            <a:r>
              <a:rPr lang="en-US" dirty="0"/>
              <a:t> depicts the popularity of Selenium:</a:t>
            </a:r>
          </a:p>
        </p:txBody>
      </p:sp>
      <p:pic>
        <p:nvPicPr>
          <p:cNvPr id="1026" name="Picture 2" descr="Katalon survey for test automation to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25225"/>
            <a:ext cx="7677150" cy="414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83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1362075" cy="635635"/>
          </a:xfrm>
          <a:prstGeom prst="rect">
            <a:avLst/>
          </a:prstGeom>
        </p:spPr>
        <p:txBody>
          <a:bodyPr vert="horz" wrap="square" lIns="0" tIns="12700" rIns="0" bIns="0" rtlCol="0">
            <a:spAutoFit/>
          </a:bodyPr>
          <a:lstStyle/>
          <a:p>
            <a:pPr marL="12700">
              <a:lnSpc>
                <a:spcPct val="100000"/>
              </a:lnSpc>
              <a:spcBef>
                <a:spcPts val="100"/>
              </a:spcBef>
            </a:pPr>
            <a:r>
              <a:rPr sz="4000" spc="-25" dirty="0">
                <a:solidFill>
                  <a:srgbClr val="FFFFFF"/>
                </a:solidFill>
              </a:rPr>
              <a:t>Waits</a:t>
            </a:r>
            <a:endParaRPr sz="4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1092200" cy="513080"/>
          </a:xfrm>
          <a:prstGeom prst="rect">
            <a:avLst/>
          </a:prstGeom>
        </p:spPr>
        <p:txBody>
          <a:bodyPr vert="horz" wrap="square" lIns="0" tIns="12065" rIns="0" bIns="0" rtlCol="0">
            <a:spAutoFit/>
          </a:bodyPr>
          <a:lstStyle/>
          <a:p>
            <a:pPr marL="12700">
              <a:lnSpc>
                <a:spcPct val="100000"/>
              </a:lnSpc>
              <a:spcBef>
                <a:spcPts val="95"/>
              </a:spcBef>
            </a:pPr>
            <a:r>
              <a:rPr spc="-25" dirty="0"/>
              <a:t>Waits</a:t>
            </a:r>
          </a:p>
        </p:txBody>
      </p:sp>
      <p:pic>
        <p:nvPicPr>
          <p:cNvPr id="3" name="object 3"/>
          <p:cNvPicPr/>
          <p:nvPr/>
        </p:nvPicPr>
        <p:blipFill>
          <a:blip r:embed="rId2" cstate="print"/>
          <a:stretch>
            <a:fillRect/>
          </a:stretch>
        </p:blipFill>
        <p:spPr>
          <a:xfrm>
            <a:off x="3071946" y="1191420"/>
            <a:ext cx="5120797" cy="3812582"/>
          </a:xfrm>
          <a:prstGeom prst="rect">
            <a:avLst/>
          </a:prstGeom>
        </p:spPr>
      </p:pic>
      <p:sp>
        <p:nvSpPr>
          <p:cNvPr id="4" name="object 4"/>
          <p:cNvSpPr txBox="1"/>
          <p:nvPr/>
        </p:nvSpPr>
        <p:spPr>
          <a:xfrm>
            <a:off x="5998276" y="6054745"/>
            <a:ext cx="5869940" cy="299720"/>
          </a:xfrm>
          <a:prstGeom prst="rect">
            <a:avLst/>
          </a:prstGeom>
        </p:spPr>
        <p:txBody>
          <a:bodyPr vert="horz" wrap="square" lIns="0" tIns="12700" rIns="0" bIns="0" rtlCol="0">
            <a:spAutoFit/>
          </a:bodyPr>
          <a:lstStyle/>
          <a:p>
            <a:pPr marL="12700">
              <a:lnSpc>
                <a:spcPct val="100000"/>
              </a:lnSpc>
              <a:spcBef>
                <a:spcPts val="100"/>
              </a:spcBef>
            </a:pPr>
            <a:r>
              <a:rPr sz="1800" u="sng" spc="-10" dirty="0">
                <a:solidFill>
                  <a:srgbClr val="E20613"/>
                </a:solidFill>
                <a:uFill>
                  <a:solidFill>
                    <a:srgbClr val="E20613"/>
                  </a:solidFill>
                </a:uFill>
                <a:latin typeface="Arial"/>
                <a:cs typeface="Arial"/>
                <a:hlinkClick r:id="rId3"/>
              </a:rPr>
              <a:t>https://www.selenium.dev/documentation/webdriver/waits/</a:t>
            </a:r>
            <a:endParaRPr sz="180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922" y="372516"/>
            <a:ext cx="1075055" cy="513080"/>
          </a:xfrm>
          <a:prstGeom prst="rect">
            <a:avLst/>
          </a:prstGeom>
        </p:spPr>
        <p:txBody>
          <a:bodyPr vert="horz" wrap="square" lIns="0" tIns="12065" rIns="0" bIns="0" rtlCol="0">
            <a:spAutoFit/>
          </a:bodyPr>
          <a:lstStyle/>
          <a:p>
            <a:pPr marL="12700">
              <a:lnSpc>
                <a:spcPct val="100000"/>
              </a:lnSpc>
              <a:spcBef>
                <a:spcPts val="95"/>
              </a:spcBef>
            </a:pPr>
            <a:r>
              <a:rPr spc="-50" dirty="0">
                <a:solidFill>
                  <a:srgbClr val="E10512"/>
                </a:solidFill>
              </a:rPr>
              <a:t>Waits</a:t>
            </a:r>
          </a:p>
        </p:txBody>
      </p:sp>
      <p:pic>
        <p:nvPicPr>
          <p:cNvPr id="3" name="object 3"/>
          <p:cNvPicPr/>
          <p:nvPr/>
        </p:nvPicPr>
        <p:blipFill>
          <a:blip r:embed="rId2" cstate="print"/>
          <a:stretch>
            <a:fillRect/>
          </a:stretch>
        </p:blipFill>
        <p:spPr>
          <a:xfrm>
            <a:off x="934974" y="1472946"/>
            <a:ext cx="10130789" cy="476630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1092200" cy="513080"/>
          </a:xfrm>
          <a:prstGeom prst="rect">
            <a:avLst/>
          </a:prstGeom>
        </p:spPr>
        <p:txBody>
          <a:bodyPr vert="horz" wrap="square" lIns="0" tIns="12065" rIns="0" bIns="0" rtlCol="0">
            <a:spAutoFit/>
          </a:bodyPr>
          <a:lstStyle/>
          <a:p>
            <a:pPr marL="12700">
              <a:lnSpc>
                <a:spcPct val="100000"/>
              </a:lnSpc>
              <a:spcBef>
                <a:spcPts val="95"/>
              </a:spcBef>
            </a:pPr>
            <a:r>
              <a:rPr spc="-25" dirty="0"/>
              <a:t>Waits</a:t>
            </a:r>
          </a:p>
        </p:txBody>
      </p:sp>
      <p:sp>
        <p:nvSpPr>
          <p:cNvPr id="3" name="object 3"/>
          <p:cNvSpPr txBox="1"/>
          <p:nvPr/>
        </p:nvSpPr>
        <p:spPr>
          <a:xfrm>
            <a:off x="916939" y="1309515"/>
            <a:ext cx="9975850" cy="1689735"/>
          </a:xfrm>
          <a:prstGeom prst="rect">
            <a:avLst/>
          </a:prstGeom>
        </p:spPr>
        <p:txBody>
          <a:bodyPr vert="horz" wrap="square" lIns="0" tIns="18415" rIns="0" bIns="0" rtlCol="0">
            <a:spAutoFit/>
          </a:bodyPr>
          <a:lstStyle/>
          <a:p>
            <a:pPr marL="241300" indent="-228600">
              <a:lnSpc>
                <a:spcPct val="100000"/>
              </a:lnSpc>
              <a:spcBef>
                <a:spcPts val="145"/>
              </a:spcBef>
              <a:buClr>
                <a:srgbClr val="E20613"/>
              </a:buClr>
              <a:buSzPct val="119642"/>
              <a:buFont typeface="Wingdings"/>
              <a:buChar char=""/>
              <a:tabLst>
                <a:tab pos="241300" algn="l"/>
              </a:tabLst>
            </a:pPr>
            <a:r>
              <a:rPr sz="2800" b="1" dirty="0">
                <a:solidFill>
                  <a:srgbClr val="313131"/>
                </a:solidFill>
                <a:latin typeface="Arial"/>
                <a:cs typeface="Arial"/>
              </a:rPr>
              <a:t>Implicit</a:t>
            </a:r>
            <a:r>
              <a:rPr sz="2800" b="1" spc="-25" dirty="0">
                <a:solidFill>
                  <a:srgbClr val="313131"/>
                </a:solidFill>
                <a:latin typeface="Arial"/>
                <a:cs typeface="Arial"/>
              </a:rPr>
              <a:t> </a:t>
            </a:r>
            <a:r>
              <a:rPr sz="2800" b="1" spc="-20" dirty="0">
                <a:solidFill>
                  <a:srgbClr val="313131"/>
                </a:solidFill>
                <a:latin typeface="Arial"/>
                <a:cs typeface="Arial"/>
              </a:rPr>
              <a:t>Wait</a:t>
            </a:r>
            <a:r>
              <a:rPr sz="2800" spc="-20" dirty="0">
                <a:solidFill>
                  <a:srgbClr val="313131"/>
                </a:solidFill>
                <a:latin typeface="Arial"/>
                <a:cs typeface="Arial"/>
              </a:rPr>
              <a:t>:</a:t>
            </a:r>
            <a:endParaRPr sz="2800">
              <a:latin typeface="Arial"/>
              <a:cs typeface="Arial"/>
            </a:endParaRPr>
          </a:p>
          <a:p>
            <a:pPr marL="697865" marR="5080" indent="-228600">
              <a:lnSpc>
                <a:spcPct val="100000"/>
              </a:lnSpc>
              <a:spcBef>
                <a:spcPts val="395"/>
              </a:spcBef>
              <a:tabLst>
                <a:tab pos="697865" algn="l"/>
              </a:tabLst>
            </a:pPr>
            <a:r>
              <a:rPr sz="2400" spc="-50" dirty="0">
                <a:solidFill>
                  <a:srgbClr val="566BE2"/>
                </a:solidFill>
                <a:latin typeface="Calibri"/>
                <a:cs typeface="Calibri"/>
              </a:rPr>
              <a:t>-</a:t>
            </a:r>
            <a:r>
              <a:rPr sz="2400" dirty="0">
                <a:solidFill>
                  <a:srgbClr val="566BE2"/>
                </a:solidFill>
                <a:latin typeface="Calibri"/>
                <a:cs typeface="Calibri"/>
              </a:rPr>
              <a:t>	</a:t>
            </a:r>
            <a:r>
              <a:rPr sz="2400" dirty="0">
                <a:solidFill>
                  <a:srgbClr val="313131"/>
                </a:solidFill>
                <a:latin typeface="Arial"/>
                <a:cs typeface="Arial"/>
              </a:rPr>
              <a:t>An</a:t>
            </a:r>
            <a:r>
              <a:rPr sz="2400" spc="-35" dirty="0">
                <a:solidFill>
                  <a:srgbClr val="313131"/>
                </a:solidFill>
                <a:latin typeface="Arial"/>
                <a:cs typeface="Arial"/>
              </a:rPr>
              <a:t> </a:t>
            </a:r>
            <a:r>
              <a:rPr sz="2400" dirty="0">
                <a:solidFill>
                  <a:srgbClr val="313131"/>
                </a:solidFill>
                <a:latin typeface="Arial"/>
                <a:cs typeface="Arial"/>
              </a:rPr>
              <a:t>implicit</a:t>
            </a:r>
            <a:r>
              <a:rPr sz="2400" spc="-10" dirty="0">
                <a:solidFill>
                  <a:srgbClr val="313131"/>
                </a:solidFill>
                <a:latin typeface="Arial"/>
                <a:cs typeface="Arial"/>
              </a:rPr>
              <a:t> </a:t>
            </a:r>
            <a:r>
              <a:rPr sz="2400" dirty="0">
                <a:solidFill>
                  <a:srgbClr val="313131"/>
                </a:solidFill>
                <a:latin typeface="Arial"/>
                <a:cs typeface="Arial"/>
              </a:rPr>
              <a:t>wait</a:t>
            </a:r>
            <a:r>
              <a:rPr sz="2400" spc="-15" dirty="0">
                <a:solidFill>
                  <a:srgbClr val="313131"/>
                </a:solidFill>
                <a:latin typeface="Arial"/>
                <a:cs typeface="Arial"/>
              </a:rPr>
              <a:t> </a:t>
            </a:r>
            <a:r>
              <a:rPr sz="2400" dirty="0">
                <a:solidFill>
                  <a:srgbClr val="313131"/>
                </a:solidFill>
                <a:latin typeface="Arial"/>
                <a:cs typeface="Arial"/>
              </a:rPr>
              <a:t>is</a:t>
            </a:r>
            <a:r>
              <a:rPr sz="2400" spc="-20" dirty="0">
                <a:solidFill>
                  <a:srgbClr val="313131"/>
                </a:solidFill>
                <a:latin typeface="Arial"/>
                <a:cs typeface="Arial"/>
              </a:rPr>
              <a:t> </a:t>
            </a:r>
            <a:r>
              <a:rPr sz="2400" dirty="0">
                <a:solidFill>
                  <a:srgbClr val="313131"/>
                </a:solidFill>
                <a:latin typeface="Arial"/>
                <a:cs typeface="Arial"/>
              </a:rPr>
              <a:t>to</a:t>
            </a:r>
            <a:r>
              <a:rPr sz="2400" spc="-20" dirty="0">
                <a:solidFill>
                  <a:srgbClr val="313131"/>
                </a:solidFill>
                <a:latin typeface="Arial"/>
                <a:cs typeface="Arial"/>
              </a:rPr>
              <a:t> </a:t>
            </a:r>
            <a:r>
              <a:rPr sz="2400" dirty="0">
                <a:solidFill>
                  <a:srgbClr val="313131"/>
                </a:solidFill>
                <a:latin typeface="Arial"/>
                <a:cs typeface="Arial"/>
              </a:rPr>
              <a:t>tell</a:t>
            </a:r>
            <a:r>
              <a:rPr sz="2400" spc="-15" dirty="0">
                <a:solidFill>
                  <a:srgbClr val="313131"/>
                </a:solidFill>
                <a:latin typeface="Arial"/>
                <a:cs typeface="Arial"/>
              </a:rPr>
              <a:t> </a:t>
            </a:r>
            <a:r>
              <a:rPr sz="2400" dirty="0">
                <a:solidFill>
                  <a:srgbClr val="313131"/>
                </a:solidFill>
                <a:latin typeface="Arial"/>
                <a:cs typeface="Arial"/>
              </a:rPr>
              <a:t>WebDriver to</a:t>
            </a:r>
            <a:r>
              <a:rPr sz="2400" spc="-20" dirty="0">
                <a:solidFill>
                  <a:srgbClr val="313131"/>
                </a:solidFill>
                <a:latin typeface="Arial"/>
                <a:cs typeface="Arial"/>
              </a:rPr>
              <a:t> </a:t>
            </a:r>
            <a:r>
              <a:rPr sz="2400" dirty="0">
                <a:solidFill>
                  <a:srgbClr val="313131"/>
                </a:solidFill>
                <a:latin typeface="Arial"/>
                <a:cs typeface="Arial"/>
              </a:rPr>
              <a:t>poll</a:t>
            </a:r>
            <a:r>
              <a:rPr sz="2400" spc="-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DOM</a:t>
            </a:r>
            <a:r>
              <a:rPr sz="2400" spc="-25" dirty="0">
                <a:solidFill>
                  <a:srgbClr val="313131"/>
                </a:solidFill>
                <a:latin typeface="Arial"/>
                <a:cs typeface="Arial"/>
              </a:rPr>
              <a:t> </a:t>
            </a:r>
            <a:r>
              <a:rPr sz="2400" dirty="0">
                <a:solidFill>
                  <a:srgbClr val="313131"/>
                </a:solidFill>
                <a:latin typeface="Arial"/>
                <a:cs typeface="Arial"/>
              </a:rPr>
              <a:t>for</a:t>
            </a:r>
            <a:r>
              <a:rPr sz="2400" spc="-15" dirty="0">
                <a:solidFill>
                  <a:srgbClr val="313131"/>
                </a:solidFill>
                <a:latin typeface="Arial"/>
                <a:cs typeface="Arial"/>
              </a:rPr>
              <a:t> </a:t>
            </a:r>
            <a:r>
              <a:rPr sz="2400" dirty="0">
                <a:solidFill>
                  <a:srgbClr val="313131"/>
                </a:solidFill>
                <a:latin typeface="Arial"/>
                <a:cs typeface="Arial"/>
              </a:rPr>
              <a:t>a</a:t>
            </a:r>
            <a:r>
              <a:rPr sz="2400" spc="-20" dirty="0">
                <a:solidFill>
                  <a:srgbClr val="313131"/>
                </a:solidFill>
                <a:latin typeface="Arial"/>
                <a:cs typeface="Arial"/>
              </a:rPr>
              <a:t> </a:t>
            </a:r>
            <a:r>
              <a:rPr sz="2400" spc="-10" dirty="0">
                <a:solidFill>
                  <a:srgbClr val="313131"/>
                </a:solidFill>
                <a:latin typeface="Arial"/>
                <a:cs typeface="Arial"/>
              </a:rPr>
              <a:t>certain </a:t>
            </a:r>
            <a:r>
              <a:rPr sz="2400" dirty="0">
                <a:solidFill>
                  <a:srgbClr val="313131"/>
                </a:solidFill>
                <a:latin typeface="Arial"/>
                <a:cs typeface="Arial"/>
              </a:rPr>
              <a:t>amount</a:t>
            </a:r>
            <a:r>
              <a:rPr sz="2400" spc="-5" dirty="0">
                <a:solidFill>
                  <a:srgbClr val="313131"/>
                </a:solidFill>
                <a:latin typeface="Arial"/>
                <a:cs typeface="Arial"/>
              </a:rPr>
              <a:t> </a:t>
            </a:r>
            <a:r>
              <a:rPr sz="2400" dirty="0">
                <a:solidFill>
                  <a:srgbClr val="313131"/>
                </a:solidFill>
                <a:latin typeface="Arial"/>
                <a:cs typeface="Arial"/>
              </a:rPr>
              <a:t>of</a:t>
            </a:r>
            <a:r>
              <a:rPr sz="2400" spc="-15" dirty="0">
                <a:solidFill>
                  <a:srgbClr val="313131"/>
                </a:solidFill>
                <a:latin typeface="Arial"/>
                <a:cs typeface="Arial"/>
              </a:rPr>
              <a:t> </a:t>
            </a:r>
            <a:r>
              <a:rPr sz="2400" dirty="0">
                <a:solidFill>
                  <a:srgbClr val="313131"/>
                </a:solidFill>
                <a:latin typeface="Arial"/>
                <a:cs typeface="Arial"/>
              </a:rPr>
              <a:t>time</a:t>
            </a:r>
            <a:r>
              <a:rPr sz="2400" spc="-20" dirty="0">
                <a:solidFill>
                  <a:srgbClr val="313131"/>
                </a:solidFill>
                <a:latin typeface="Arial"/>
                <a:cs typeface="Arial"/>
              </a:rPr>
              <a:t> </a:t>
            </a:r>
            <a:r>
              <a:rPr sz="2400" dirty="0">
                <a:solidFill>
                  <a:srgbClr val="313131"/>
                </a:solidFill>
                <a:latin typeface="Arial"/>
                <a:cs typeface="Arial"/>
              </a:rPr>
              <a:t>when trying</a:t>
            </a:r>
            <a:r>
              <a:rPr sz="2400" spc="-10" dirty="0">
                <a:solidFill>
                  <a:srgbClr val="313131"/>
                </a:solidFill>
                <a:latin typeface="Arial"/>
                <a:cs typeface="Arial"/>
              </a:rPr>
              <a:t> </a:t>
            </a:r>
            <a:r>
              <a:rPr sz="2400" dirty="0">
                <a:solidFill>
                  <a:srgbClr val="313131"/>
                </a:solidFill>
                <a:latin typeface="Arial"/>
                <a:cs typeface="Arial"/>
              </a:rPr>
              <a:t>to</a:t>
            </a:r>
            <a:r>
              <a:rPr sz="2400" spc="-20" dirty="0">
                <a:solidFill>
                  <a:srgbClr val="313131"/>
                </a:solidFill>
                <a:latin typeface="Arial"/>
                <a:cs typeface="Arial"/>
              </a:rPr>
              <a:t> </a:t>
            </a:r>
            <a:r>
              <a:rPr sz="2400" dirty="0">
                <a:solidFill>
                  <a:srgbClr val="313131"/>
                </a:solidFill>
                <a:latin typeface="Arial"/>
                <a:cs typeface="Arial"/>
              </a:rPr>
              <a:t>find</a:t>
            </a:r>
            <a:r>
              <a:rPr sz="2400" spc="-10" dirty="0">
                <a:solidFill>
                  <a:srgbClr val="313131"/>
                </a:solidFill>
                <a:latin typeface="Arial"/>
                <a:cs typeface="Arial"/>
              </a:rPr>
              <a:t> </a:t>
            </a:r>
            <a:r>
              <a:rPr sz="2400" dirty="0">
                <a:solidFill>
                  <a:srgbClr val="313131"/>
                </a:solidFill>
                <a:latin typeface="Arial"/>
                <a:cs typeface="Arial"/>
              </a:rPr>
              <a:t>an</a:t>
            </a:r>
            <a:r>
              <a:rPr sz="2400" spc="-10" dirty="0">
                <a:solidFill>
                  <a:srgbClr val="313131"/>
                </a:solidFill>
                <a:latin typeface="Arial"/>
                <a:cs typeface="Arial"/>
              </a:rPr>
              <a:t> </a:t>
            </a:r>
            <a:r>
              <a:rPr sz="2400" dirty="0">
                <a:solidFill>
                  <a:srgbClr val="313131"/>
                </a:solidFill>
                <a:latin typeface="Arial"/>
                <a:cs typeface="Arial"/>
              </a:rPr>
              <a:t>element</a:t>
            </a:r>
            <a:r>
              <a:rPr sz="2400" spc="-5" dirty="0">
                <a:solidFill>
                  <a:srgbClr val="313131"/>
                </a:solidFill>
                <a:latin typeface="Arial"/>
                <a:cs typeface="Arial"/>
              </a:rPr>
              <a:t> </a:t>
            </a:r>
            <a:r>
              <a:rPr sz="2400" dirty="0">
                <a:solidFill>
                  <a:srgbClr val="313131"/>
                </a:solidFill>
                <a:latin typeface="Arial"/>
                <a:cs typeface="Arial"/>
              </a:rPr>
              <a:t>or</a:t>
            </a:r>
            <a:r>
              <a:rPr sz="2400" spc="-10" dirty="0">
                <a:solidFill>
                  <a:srgbClr val="313131"/>
                </a:solidFill>
                <a:latin typeface="Arial"/>
                <a:cs typeface="Arial"/>
              </a:rPr>
              <a:t> </a:t>
            </a:r>
            <a:r>
              <a:rPr sz="2400" dirty="0">
                <a:solidFill>
                  <a:srgbClr val="313131"/>
                </a:solidFill>
                <a:latin typeface="Arial"/>
                <a:cs typeface="Arial"/>
              </a:rPr>
              <a:t>elements if</a:t>
            </a:r>
            <a:r>
              <a:rPr sz="2400" spc="-15" dirty="0">
                <a:solidFill>
                  <a:srgbClr val="313131"/>
                </a:solidFill>
                <a:latin typeface="Arial"/>
                <a:cs typeface="Arial"/>
              </a:rPr>
              <a:t> </a:t>
            </a:r>
            <a:r>
              <a:rPr sz="2400" dirty="0">
                <a:solidFill>
                  <a:srgbClr val="313131"/>
                </a:solidFill>
                <a:latin typeface="Arial"/>
                <a:cs typeface="Arial"/>
              </a:rPr>
              <a:t>they</a:t>
            </a:r>
            <a:r>
              <a:rPr sz="2400" spc="-15" dirty="0">
                <a:solidFill>
                  <a:srgbClr val="313131"/>
                </a:solidFill>
                <a:latin typeface="Arial"/>
                <a:cs typeface="Arial"/>
              </a:rPr>
              <a:t> </a:t>
            </a:r>
            <a:r>
              <a:rPr sz="2400" spc="-25" dirty="0">
                <a:solidFill>
                  <a:srgbClr val="313131"/>
                </a:solidFill>
                <a:latin typeface="Arial"/>
                <a:cs typeface="Arial"/>
              </a:rPr>
              <a:t>are </a:t>
            </a:r>
            <a:r>
              <a:rPr sz="2400" dirty="0">
                <a:solidFill>
                  <a:srgbClr val="313131"/>
                </a:solidFill>
                <a:latin typeface="Arial"/>
                <a:cs typeface="Arial"/>
              </a:rPr>
              <a:t>not</a:t>
            </a:r>
            <a:r>
              <a:rPr sz="2400" spc="-30" dirty="0">
                <a:solidFill>
                  <a:srgbClr val="313131"/>
                </a:solidFill>
                <a:latin typeface="Arial"/>
                <a:cs typeface="Arial"/>
              </a:rPr>
              <a:t> </a:t>
            </a:r>
            <a:r>
              <a:rPr sz="2400" dirty="0">
                <a:solidFill>
                  <a:srgbClr val="313131"/>
                </a:solidFill>
                <a:latin typeface="Arial"/>
                <a:cs typeface="Arial"/>
              </a:rPr>
              <a:t>immediately </a:t>
            </a:r>
            <a:r>
              <a:rPr sz="2400" spc="-10" dirty="0">
                <a:solidFill>
                  <a:srgbClr val="313131"/>
                </a:solidFill>
                <a:latin typeface="Arial"/>
                <a:cs typeface="Arial"/>
              </a:rPr>
              <a:t>available</a:t>
            </a:r>
            <a:endParaRPr sz="2400">
              <a:latin typeface="Arial"/>
              <a:cs typeface="Arial"/>
            </a:endParaRPr>
          </a:p>
        </p:txBody>
      </p:sp>
      <p:sp>
        <p:nvSpPr>
          <p:cNvPr id="4" name="object 4"/>
          <p:cNvSpPr txBox="1"/>
          <p:nvPr/>
        </p:nvSpPr>
        <p:spPr>
          <a:xfrm>
            <a:off x="193055" y="4754492"/>
            <a:ext cx="11589385" cy="1567815"/>
          </a:xfrm>
          <a:prstGeom prst="rect">
            <a:avLst/>
          </a:prstGeom>
        </p:spPr>
        <p:txBody>
          <a:bodyPr vert="horz" wrap="square" lIns="0" tIns="12700" rIns="0" bIns="0" rtlCol="0">
            <a:spAutoFit/>
          </a:bodyPr>
          <a:lstStyle/>
          <a:p>
            <a:pPr marL="1421765" marR="603885" indent="-228600">
              <a:lnSpc>
                <a:spcPct val="100000"/>
              </a:lnSpc>
              <a:spcBef>
                <a:spcPts val="100"/>
              </a:spcBef>
              <a:tabLst>
                <a:tab pos="1421765" algn="l"/>
              </a:tabLst>
            </a:pPr>
            <a:r>
              <a:rPr sz="2400" spc="-50" dirty="0">
                <a:solidFill>
                  <a:srgbClr val="566BE2"/>
                </a:solidFill>
                <a:latin typeface="Calibri"/>
                <a:cs typeface="Calibri"/>
              </a:rPr>
              <a:t>-</a:t>
            </a:r>
            <a:r>
              <a:rPr sz="2400" dirty="0">
                <a:solidFill>
                  <a:srgbClr val="566BE2"/>
                </a:solidFill>
                <a:latin typeface="Calibri"/>
                <a:cs typeface="Calibri"/>
              </a:rPr>
              <a:t>	</a:t>
            </a:r>
            <a:r>
              <a:rPr sz="2400" dirty="0">
                <a:solidFill>
                  <a:srgbClr val="313131"/>
                </a:solidFill>
                <a:latin typeface="Arial"/>
                <a:cs typeface="Arial"/>
              </a:rPr>
              <a:t>The</a:t>
            </a:r>
            <a:r>
              <a:rPr sz="2400" spc="-30" dirty="0">
                <a:solidFill>
                  <a:srgbClr val="313131"/>
                </a:solidFill>
                <a:latin typeface="Arial"/>
                <a:cs typeface="Arial"/>
              </a:rPr>
              <a:t> </a:t>
            </a:r>
            <a:r>
              <a:rPr sz="2400" dirty="0">
                <a:solidFill>
                  <a:srgbClr val="313131"/>
                </a:solidFill>
                <a:latin typeface="Arial"/>
                <a:cs typeface="Arial"/>
              </a:rPr>
              <a:t>default</a:t>
            </a:r>
            <a:r>
              <a:rPr sz="2400" spc="-5" dirty="0">
                <a:solidFill>
                  <a:srgbClr val="313131"/>
                </a:solidFill>
                <a:latin typeface="Arial"/>
                <a:cs typeface="Arial"/>
              </a:rPr>
              <a:t> </a:t>
            </a:r>
            <a:r>
              <a:rPr sz="2400" dirty="0">
                <a:solidFill>
                  <a:srgbClr val="313131"/>
                </a:solidFill>
                <a:latin typeface="Arial"/>
                <a:cs typeface="Arial"/>
              </a:rPr>
              <a:t>setting</a:t>
            </a:r>
            <a:r>
              <a:rPr sz="2400" spc="-20" dirty="0">
                <a:solidFill>
                  <a:srgbClr val="313131"/>
                </a:solidFill>
                <a:latin typeface="Arial"/>
                <a:cs typeface="Arial"/>
              </a:rPr>
              <a:t> </a:t>
            </a:r>
            <a:r>
              <a:rPr sz="2400" dirty="0">
                <a:solidFill>
                  <a:srgbClr val="313131"/>
                </a:solidFill>
                <a:latin typeface="Arial"/>
                <a:cs typeface="Arial"/>
              </a:rPr>
              <a:t>is</a:t>
            </a:r>
            <a:r>
              <a:rPr sz="2400" spc="-20" dirty="0">
                <a:solidFill>
                  <a:srgbClr val="313131"/>
                </a:solidFill>
                <a:latin typeface="Arial"/>
                <a:cs typeface="Arial"/>
              </a:rPr>
              <a:t> </a:t>
            </a:r>
            <a:r>
              <a:rPr sz="2400" dirty="0">
                <a:solidFill>
                  <a:srgbClr val="313131"/>
                </a:solidFill>
                <a:latin typeface="Arial"/>
                <a:cs typeface="Arial"/>
              </a:rPr>
              <a:t>0,</a:t>
            </a:r>
            <a:r>
              <a:rPr sz="2400" spc="-25" dirty="0">
                <a:solidFill>
                  <a:srgbClr val="313131"/>
                </a:solidFill>
                <a:latin typeface="Arial"/>
                <a:cs typeface="Arial"/>
              </a:rPr>
              <a:t> </a:t>
            </a:r>
            <a:r>
              <a:rPr sz="2400" dirty="0">
                <a:solidFill>
                  <a:srgbClr val="313131"/>
                </a:solidFill>
                <a:latin typeface="Arial"/>
                <a:cs typeface="Arial"/>
              </a:rPr>
              <a:t>meaning</a:t>
            </a:r>
            <a:r>
              <a:rPr sz="2400" spc="5" dirty="0">
                <a:solidFill>
                  <a:srgbClr val="313131"/>
                </a:solidFill>
                <a:latin typeface="Arial"/>
                <a:cs typeface="Arial"/>
              </a:rPr>
              <a:t> </a:t>
            </a:r>
            <a:r>
              <a:rPr sz="2400" dirty="0">
                <a:solidFill>
                  <a:srgbClr val="313131"/>
                </a:solidFill>
                <a:latin typeface="Arial"/>
                <a:cs typeface="Arial"/>
              </a:rPr>
              <a:t>disabled. Once</a:t>
            </a:r>
            <a:r>
              <a:rPr sz="2400" spc="-20" dirty="0">
                <a:solidFill>
                  <a:srgbClr val="313131"/>
                </a:solidFill>
                <a:latin typeface="Arial"/>
                <a:cs typeface="Arial"/>
              </a:rPr>
              <a:t> </a:t>
            </a:r>
            <a:r>
              <a:rPr sz="2400" dirty="0">
                <a:solidFill>
                  <a:srgbClr val="313131"/>
                </a:solidFill>
                <a:latin typeface="Arial"/>
                <a:cs typeface="Arial"/>
              </a:rPr>
              <a:t>set,</a:t>
            </a:r>
            <a:r>
              <a:rPr sz="2400" spc="-30"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implicit</a:t>
            </a:r>
            <a:r>
              <a:rPr sz="2400" spc="-15" dirty="0">
                <a:solidFill>
                  <a:srgbClr val="313131"/>
                </a:solidFill>
                <a:latin typeface="Arial"/>
                <a:cs typeface="Arial"/>
              </a:rPr>
              <a:t> </a:t>
            </a:r>
            <a:r>
              <a:rPr sz="2400" dirty="0">
                <a:solidFill>
                  <a:srgbClr val="313131"/>
                </a:solidFill>
                <a:latin typeface="Arial"/>
                <a:cs typeface="Arial"/>
              </a:rPr>
              <a:t>wait</a:t>
            </a:r>
            <a:r>
              <a:rPr sz="2400" spc="-15" dirty="0">
                <a:solidFill>
                  <a:srgbClr val="313131"/>
                </a:solidFill>
                <a:latin typeface="Arial"/>
                <a:cs typeface="Arial"/>
              </a:rPr>
              <a:t> </a:t>
            </a:r>
            <a:r>
              <a:rPr sz="2400" spc="-25" dirty="0">
                <a:solidFill>
                  <a:srgbClr val="313131"/>
                </a:solidFill>
                <a:latin typeface="Arial"/>
                <a:cs typeface="Arial"/>
              </a:rPr>
              <a:t>is </a:t>
            </a:r>
            <a:r>
              <a:rPr sz="2400" dirty="0">
                <a:solidFill>
                  <a:srgbClr val="313131"/>
                </a:solidFill>
                <a:latin typeface="Arial"/>
                <a:cs typeface="Arial"/>
              </a:rPr>
              <a:t>set</a:t>
            </a:r>
            <a:r>
              <a:rPr sz="2400" spc="-25" dirty="0">
                <a:solidFill>
                  <a:srgbClr val="313131"/>
                </a:solidFill>
                <a:latin typeface="Arial"/>
                <a:cs typeface="Arial"/>
              </a:rPr>
              <a:t> </a:t>
            </a:r>
            <a:r>
              <a:rPr sz="2400" dirty="0">
                <a:solidFill>
                  <a:srgbClr val="313131"/>
                </a:solidFill>
                <a:latin typeface="Arial"/>
                <a:cs typeface="Arial"/>
              </a:rPr>
              <a:t>for</a:t>
            </a:r>
            <a:r>
              <a:rPr sz="2400" spc="-15"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life</a:t>
            </a:r>
            <a:r>
              <a:rPr sz="2400" spc="-15" dirty="0">
                <a:solidFill>
                  <a:srgbClr val="313131"/>
                </a:solidFill>
                <a:latin typeface="Arial"/>
                <a:cs typeface="Arial"/>
              </a:rPr>
              <a:t> </a:t>
            </a:r>
            <a:r>
              <a:rPr sz="2400" dirty="0">
                <a:solidFill>
                  <a:srgbClr val="313131"/>
                </a:solidFill>
                <a:latin typeface="Arial"/>
                <a:cs typeface="Arial"/>
              </a:rPr>
              <a:t>of</a:t>
            </a:r>
            <a:r>
              <a:rPr sz="2400" spc="-15" dirty="0">
                <a:solidFill>
                  <a:srgbClr val="313131"/>
                </a:solidFill>
                <a:latin typeface="Arial"/>
                <a:cs typeface="Arial"/>
              </a:rPr>
              <a:t> </a:t>
            </a:r>
            <a:r>
              <a:rPr sz="2400" dirty="0">
                <a:solidFill>
                  <a:srgbClr val="313131"/>
                </a:solidFill>
                <a:latin typeface="Arial"/>
                <a:cs typeface="Arial"/>
              </a:rPr>
              <a:t>the</a:t>
            </a:r>
            <a:r>
              <a:rPr sz="2400" spc="-5" dirty="0">
                <a:solidFill>
                  <a:srgbClr val="313131"/>
                </a:solidFill>
                <a:latin typeface="Arial"/>
                <a:cs typeface="Arial"/>
              </a:rPr>
              <a:t> </a:t>
            </a:r>
            <a:r>
              <a:rPr sz="2400" spc="-10" dirty="0">
                <a:solidFill>
                  <a:srgbClr val="313131"/>
                </a:solidFill>
                <a:latin typeface="Arial"/>
                <a:cs typeface="Arial"/>
              </a:rPr>
              <a:t>session.</a:t>
            </a:r>
            <a:endParaRPr sz="2400">
              <a:latin typeface="Arial"/>
              <a:cs typeface="Arial"/>
            </a:endParaRPr>
          </a:p>
          <a:p>
            <a:pPr>
              <a:lnSpc>
                <a:spcPct val="100000"/>
              </a:lnSpc>
              <a:spcBef>
                <a:spcPts val="40"/>
              </a:spcBef>
            </a:pPr>
            <a:endParaRPr sz="2900">
              <a:latin typeface="Arial"/>
              <a:cs typeface="Arial"/>
            </a:endParaRPr>
          </a:p>
          <a:p>
            <a:pPr marL="12700">
              <a:lnSpc>
                <a:spcPct val="100000"/>
              </a:lnSpc>
            </a:pPr>
            <a:r>
              <a:rPr sz="2500" i="1" dirty="0">
                <a:solidFill>
                  <a:srgbClr val="FF0000"/>
                </a:solidFill>
                <a:latin typeface="Wingdings"/>
                <a:cs typeface="Wingdings"/>
              </a:rPr>
              <a:t></a:t>
            </a:r>
            <a:r>
              <a:rPr sz="2500" spc="20" dirty="0">
                <a:solidFill>
                  <a:srgbClr val="FF0000"/>
                </a:solidFill>
                <a:latin typeface="Times New Roman"/>
                <a:cs typeface="Times New Roman"/>
              </a:rPr>
              <a:t> </a:t>
            </a:r>
            <a:r>
              <a:rPr sz="2400" i="1" dirty="0">
                <a:solidFill>
                  <a:srgbClr val="FF0000"/>
                </a:solidFill>
                <a:latin typeface="Arial"/>
                <a:cs typeface="Arial"/>
              </a:rPr>
              <a:t>Do</a:t>
            </a:r>
            <a:r>
              <a:rPr sz="2400" i="1" spc="-25" dirty="0">
                <a:solidFill>
                  <a:srgbClr val="FF0000"/>
                </a:solidFill>
                <a:latin typeface="Arial"/>
                <a:cs typeface="Arial"/>
              </a:rPr>
              <a:t> </a:t>
            </a:r>
            <a:r>
              <a:rPr sz="2400" i="1" dirty="0">
                <a:solidFill>
                  <a:srgbClr val="FF0000"/>
                </a:solidFill>
                <a:latin typeface="Arial"/>
                <a:cs typeface="Arial"/>
              </a:rPr>
              <a:t>not</a:t>
            </a:r>
            <a:r>
              <a:rPr sz="2400" i="1" spc="-20" dirty="0">
                <a:solidFill>
                  <a:srgbClr val="FF0000"/>
                </a:solidFill>
                <a:latin typeface="Arial"/>
                <a:cs typeface="Arial"/>
              </a:rPr>
              <a:t> </a:t>
            </a:r>
            <a:r>
              <a:rPr sz="2400" i="1" dirty="0">
                <a:solidFill>
                  <a:srgbClr val="FF0000"/>
                </a:solidFill>
                <a:latin typeface="Arial"/>
                <a:cs typeface="Arial"/>
              </a:rPr>
              <a:t>mix</a:t>
            </a:r>
            <a:r>
              <a:rPr sz="2400" i="1" spc="-25" dirty="0">
                <a:solidFill>
                  <a:srgbClr val="FF0000"/>
                </a:solidFill>
                <a:latin typeface="Arial"/>
                <a:cs typeface="Arial"/>
              </a:rPr>
              <a:t> </a:t>
            </a:r>
            <a:r>
              <a:rPr sz="2400" i="1" dirty="0">
                <a:solidFill>
                  <a:srgbClr val="FF0000"/>
                </a:solidFill>
                <a:latin typeface="Arial"/>
                <a:cs typeface="Arial"/>
              </a:rPr>
              <a:t>implicit</a:t>
            </a:r>
            <a:r>
              <a:rPr sz="2400" i="1" spc="-5" dirty="0">
                <a:solidFill>
                  <a:srgbClr val="FF0000"/>
                </a:solidFill>
                <a:latin typeface="Arial"/>
                <a:cs typeface="Arial"/>
              </a:rPr>
              <a:t> </a:t>
            </a:r>
            <a:r>
              <a:rPr sz="2400" i="1" dirty="0">
                <a:solidFill>
                  <a:srgbClr val="FF0000"/>
                </a:solidFill>
                <a:latin typeface="Arial"/>
                <a:cs typeface="Arial"/>
              </a:rPr>
              <a:t>and</a:t>
            </a:r>
            <a:r>
              <a:rPr sz="2400" i="1" spc="-20" dirty="0">
                <a:solidFill>
                  <a:srgbClr val="FF0000"/>
                </a:solidFill>
                <a:latin typeface="Arial"/>
                <a:cs typeface="Arial"/>
              </a:rPr>
              <a:t> </a:t>
            </a:r>
            <a:r>
              <a:rPr sz="2400" i="1" dirty="0">
                <a:solidFill>
                  <a:srgbClr val="FF0000"/>
                </a:solidFill>
                <a:latin typeface="Arial"/>
                <a:cs typeface="Arial"/>
              </a:rPr>
              <a:t>explicit</a:t>
            </a:r>
            <a:r>
              <a:rPr sz="2400" i="1" spc="-15" dirty="0">
                <a:solidFill>
                  <a:srgbClr val="FF0000"/>
                </a:solidFill>
                <a:latin typeface="Arial"/>
                <a:cs typeface="Arial"/>
              </a:rPr>
              <a:t> </a:t>
            </a:r>
            <a:r>
              <a:rPr sz="2400" i="1" dirty="0">
                <a:solidFill>
                  <a:srgbClr val="FF0000"/>
                </a:solidFill>
                <a:latin typeface="Arial"/>
                <a:cs typeface="Arial"/>
              </a:rPr>
              <a:t>waits. Doing</a:t>
            </a:r>
            <a:r>
              <a:rPr sz="2400" i="1" spc="-10" dirty="0">
                <a:solidFill>
                  <a:srgbClr val="FF0000"/>
                </a:solidFill>
                <a:latin typeface="Arial"/>
                <a:cs typeface="Arial"/>
              </a:rPr>
              <a:t> </a:t>
            </a:r>
            <a:r>
              <a:rPr sz="2400" i="1" dirty="0">
                <a:solidFill>
                  <a:srgbClr val="FF0000"/>
                </a:solidFill>
                <a:latin typeface="Arial"/>
                <a:cs typeface="Arial"/>
              </a:rPr>
              <a:t>so</a:t>
            </a:r>
            <a:r>
              <a:rPr sz="2400" i="1" spc="-25" dirty="0">
                <a:solidFill>
                  <a:srgbClr val="FF0000"/>
                </a:solidFill>
                <a:latin typeface="Arial"/>
                <a:cs typeface="Arial"/>
              </a:rPr>
              <a:t> </a:t>
            </a:r>
            <a:r>
              <a:rPr sz="2400" i="1" dirty="0">
                <a:solidFill>
                  <a:srgbClr val="FF0000"/>
                </a:solidFill>
                <a:latin typeface="Arial"/>
                <a:cs typeface="Arial"/>
              </a:rPr>
              <a:t>can</a:t>
            </a:r>
            <a:r>
              <a:rPr sz="2400" i="1" spc="-15" dirty="0">
                <a:solidFill>
                  <a:srgbClr val="FF0000"/>
                </a:solidFill>
                <a:latin typeface="Arial"/>
                <a:cs typeface="Arial"/>
              </a:rPr>
              <a:t> </a:t>
            </a:r>
            <a:r>
              <a:rPr sz="2400" i="1" dirty="0">
                <a:solidFill>
                  <a:srgbClr val="FF0000"/>
                </a:solidFill>
                <a:latin typeface="Arial"/>
                <a:cs typeface="Arial"/>
              </a:rPr>
              <a:t>cause</a:t>
            </a:r>
            <a:r>
              <a:rPr sz="2400" i="1" spc="-15" dirty="0">
                <a:solidFill>
                  <a:srgbClr val="FF0000"/>
                </a:solidFill>
                <a:latin typeface="Arial"/>
                <a:cs typeface="Arial"/>
              </a:rPr>
              <a:t> </a:t>
            </a:r>
            <a:r>
              <a:rPr sz="2400" i="1" dirty="0">
                <a:solidFill>
                  <a:srgbClr val="FF0000"/>
                </a:solidFill>
                <a:latin typeface="Arial"/>
                <a:cs typeface="Arial"/>
              </a:rPr>
              <a:t>unpredictable</a:t>
            </a:r>
            <a:r>
              <a:rPr sz="2400" i="1" spc="5" dirty="0">
                <a:solidFill>
                  <a:srgbClr val="FF0000"/>
                </a:solidFill>
                <a:latin typeface="Arial"/>
                <a:cs typeface="Arial"/>
              </a:rPr>
              <a:t> </a:t>
            </a:r>
            <a:r>
              <a:rPr sz="2400" i="1" dirty="0">
                <a:solidFill>
                  <a:srgbClr val="FF0000"/>
                </a:solidFill>
                <a:latin typeface="Arial"/>
                <a:cs typeface="Arial"/>
              </a:rPr>
              <a:t>wait</a:t>
            </a:r>
            <a:r>
              <a:rPr sz="2400" i="1" spc="-25" dirty="0">
                <a:solidFill>
                  <a:srgbClr val="FF0000"/>
                </a:solidFill>
                <a:latin typeface="Arial"/>
                <a:cs typeface="Arial"/>
              </a:rPr>
              <a:t> </a:t>
            </a:r>
            <a:r>
              <a:rPr sz="2400" i="1" spc="-10" dirty="0">
                <a:solidFill>
                  <a:srgbClr val="FF0000"/>
                </a:solidFill>
                <a:latin typeface="Arial"/>
                <a:cs typeface="Arial"/>
              </a:rPr>
              <a:t>times.</a:t>
            </a:r>
            <a:endParaRPr sz="2400">
              <a:latin typeface="Arial"/>
              <a:cs typeface="Arial"/>
            </a:endParaRPr>
          </a:p>
        </p:txBody>
      </p:sp>
      <p:pic>
        <p:nvPicPr>
          <p:cNvPr id="6" name="Picture 5"/>
          <p:cNvPicPr>
            <a:picLocks noChangeAspect="1"/>
          </p:cNvPicPr>
          <p:nvPr/>
        </p:nvPicPr>
        <p:blipFill>
          <a:blip r:embed="rId2"/>
          <a:stretch>
            <a:fillRect/>
          </a:stretch>
        </p:blipFill>
        <p:spPr>
          <a:xfrm>
            <a:off x="1464530" y="3008042"/>
            <a:ext cx="7884418" cy="133535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1384777"/>
            <a:ext cx="10157460" cy="1732914"/>
          </a:xfrm>
          <a:prstGeom prst="rect">
            <a:avLst/>
          </a:prstGeom>
        </p:spPr>
        <p:txBody>
          <a:bodyPr vert="horz" wrap="square" lIns="0" tIns="25400" rIns="0" bIns="0" rtlCol="0">
            <a:spAutoFit/>
          </a:bodyPr>
          <a:lstStyle/>
          <a:p>
            <a:pPr marL="241300" marR="5080" indent="-228600">
              <a:lnSpc>
                <a:spcPts val="3360"/>
              </a:lnSpc>
              <a:spcBef>
                <a:spcPts val="200"/>
              </a:spcBef>
              <a:buClr>
                <a:srgbClr val="E20613"/>
              </a:buClr>
              <a:buSzPct val="119642"/>
              <a:buFont typeface="Wingdings"/>
              <a:buChar char=""/>
              <a:tabLst>
                <a:tab pos="241300" algn="l"/>
              </a:tabLst>
            </a:pPr>
            <a:r>
              <a:rPr sz="2800" b="1" dirty="0">
                <a:solidFill>
                  <a:srgbClr val="313131"/>
                </a:solidFill>
                <a:latin typeface="Arial"/>
                <a:cs typeface="Arial"/>
              </a:rPr>
              <a:t>Explicit</a:t>
            </a:r>
            <a:r>
              <a:rPr sz="2800" b="1" spc="-25" dirty="0">
                <a:solidFill>
                  <a:srgbClr val="313131"/>
                </a:solidFill>
                <a:latin typeface="Arial"/>
                <a:cs typeface="Arial"/>
              </a:rPr>
              <a:t> </a:t>
            </a:r>
            <a:r>
              <a:rPr sz="2800" b="1" dirty="0">
                <a:solidFill>
                  <a:srgbClr val="313131"/>
                </a:solidFill>
                <a:latin typeface="Arial"/>
                <a:cs typeface="Arial"/>
              </a:rPr>
              <a:t>Wait:</a:t>
            </a:r>
            <a:r>
              <a:rPr sz="2800" b="1" spc="-25" dirty="0">
                <a:solidFill>
                  <a:srgbClr val="313131"/>
                </a:solidFill>
                <a:latin typeface="Arial"/>
                <a:cs typeface="Arial"/>
              </a:rPr>
              <a:t> </a:t>
            </a:r>
            <a:r>
              <a:rPr sz="2800" dirty="0">
                <a:solidFill>
                  <a:srgbClr val="313131"/>
                </a:solidFill>
                <a:latin typeface="Arial"/>
                <a:cs typeface="Arial"/>
              </a:rPr>
              <a:t>It</a:t>
            </a:r>
            <a:r>
              <a:rPr sz="2800" spc="-25" dirty="0">
                <a:solidFill>
                  <a:srgbClr val="313131"/>
                </a:solidFill>
                <a:latin typeface="Arial"/>
                <a:cs typeface="Arial"/>
              </a:rPr>
              <a:t> </a:t>
            </a:r>
            <a:r>
              <a:rPr sz="2800" dirty="0">
                <a:solidFill>
                  <a:srgbClr val="313131"/>
                </a:solidFill>
                <a:latin typeface="Arial"/>
                <a:cs typeface="Arial"/>
              </a:rPr>
              <a:t>allows</a:t>
            </a:r>
            <a:r>
              <a:rPr sz="2800" spc="-10" dirty="0">
                <a:solidFill>
                  <a:srgbClr val="313131"/>
                </a:solidFill>
                <a:latin typeface="Arial"/>
                <a:cs typeface="Arial"/>
              </a:rPr>
              <a:t> </a:t>
            </a:r>
            <a:r>
              <a:rPr sz="2800" dirty="0">
                <a:solidFill>
                  <a:srgbClr val="313131"/>
                </a:solidFill>
                <a:latin typeface="Arial"/>
                <a:cs typeface="Arial"/>
              </a:rPr>
              <a:t>your</a:t>
            </a:r>
            <a:r>
              <a:rPr sz="2800" spc="-15" dirty="0">
                <a:solidFill>
                  <a:srgbClr val="313131"/>
                </a:solidFill>
                <a:latin typeface="Arial"/>
                <a:cs typeface="Arial"/>
              </a:rPr>
              <a:t> </a:t>
            </a:r>
            <a:r>
              <a:rPr sz="2800" dirty="0">
                <a:solidFill>
                  <a:srgbClr val="313131"/>
                </a:solidFill>
                <a:latin typeface="Arial"/>
                <a:cs typeface="Arial"/>
              </a:rPr>
              <a:t>code</a:t>
            </a:r>
            <a:r>
              <a:rPr sz="2800" spc="-15" dirty="0">
                <a:solidFill>
                  <a:srgbClr val="313131"/>
                </a:solidFill>
                <a:latin typeface="Arial"/>
                <a:cs typeface="Arial"/>
              </a:rPr>
              <a:t> </a:t>
            </a:r>
            <a:r>
              <a:rPr sz="2800" dirty="0">
                <a:solidFill>
                  <a:srgbClr val="313131"/>
                </a:solidFill>
                <a:latin typeface="Arial"/>
                <a:cs typeface="Arial"/>
              </a:rPr>
              <a:t>to</a:t>
            </a:r>
            <a:r>
              <a:rPr sz="2800" spc="-15" dirty="0">
                <a:solidFill>
                  <a:srgbClr val="313131"/>
                </a:solidFill>
                <a:latin typeface="Arial"/>
                <a:cs typeface="Arial"/>
              </a:rPr>
              <a:t> </a:t>
            </a:r>
            <a:r>
              <a:rPr sz="2800" dirty="0">
                <a:solidFill>
                  <a:srgbClr val="313131"/>
                </a:solidFill>
                <a:latin typeface="Arial"/>
                <a:cs typeface="Arial"/>
              </a:rPr>
              <a:t>halt</a:t>
            </a:r>
            <a:r>
              <a:rPr sz="2800" spc="-20" dirty="0">
                <a:solidFill>
                  <a:srgbClr val="313131"/>
                </a:solidFill>
                <a:latin typeface="Arial"/>
                <a:cs typeface="Arial"/>
              </a:rPr>
              <a:t> </a:t>
            </a:r>
            <a:r>
              <a:rPr sz="2800" dirty="0">
                <a:solidFill>
                  <a:srgbClr val="313131"/>
                </a:solidFill>
                <a:latin typeface="Arial"/>
                <a:cs typeface="Arial"/>
              </a:rPr>
              <a:t>program execution,</a:t>
            </a:r>
            <a:r>
              <a:rPr sz="2800" spc="-15" dirty="0">
                <a:solidFill>
                  <a:srgbClr val="313131"/>
                </a:solidFill>
                <a:latin typeface="Arial"/>
                <a:cs typeface="Arial"/>
              </a:rPr>
              <a:t> </a:t>
            </a:r>
            <a:r>
              <a:rPr sz="2800" spc="-25" dirty="0">
                <a:solidFill>
                  <a:srgbClr val="313131"/>
                </a:solidFill>
                <a:latin typeface="Arial"/>
                <a:cs typeface="Arial"/>
              </a:rPr>
              <a:t>or </a:t>
            </a:r>
            <a:r>
              <a:rPr sz="2800" dirty="0">
                <a:solidFill>
                  <a:srgbClr val="313131"/>
                </a:solidFill>
                <a:latin typeface="Arial"/>
                <a:cs typeface="Arial"/>
              </a:rPr>
              <a:t>freeze</a:t>
            </a:r>
            <a:r>
              <a:rPr sz="2800" spc="-5" dirty="0">
                <a:solidFill>
                  <a:srgbClr val="313131"/>
                </a:solidFill>
                <a:latin typeface="Arial"/>
                <a:cs typeface="Arial"/>
              </a:rPr>
              <a:t> </a:t>
            </a:r>
            <a:r>
              <a:rPr sz="2800" dirty="0">
                <a:solidFill>
                  <a:srgbClr val="313131"/>
                </a:solidFill>
                <a:latin typeface="Arial"/>
                <a:cs typeface="Arial"/>
              </a:rPr>
              <a:t>the</a:t>
            </a:r>
            <a:r>
              <a:rPr sz="2800" spc="-5" dirty="0">
                <a:solidFill>
                  <a:srgbClr val="313131"/>
                </a:solidFill>
                <a:latin typeface="Arial"/>
                <a:cs typeface="Arial"/>
              </a:rPr>
              <a:t> </a:t>
            </a:r>
            <a:r>
              <a:rPr sz="2800" dirty="0">
                <a:solidFill>
                  <a:srgbClr val="313131"/>
                </a:solidFill>
                <a:latin typeface="Arial"/>
                <a:cs typeface="Arial"/>
              </a:rPr>
              <a:t>thread, until</a:t>
            </a:r>
            <a:r>
              <a:rPr sz="2800" spc="-5" dirty="0">
                <a:solidFill>
                  <a:srgbClr val="313131"/>
                </a:solidFill>
                <a:latin typeface="Arial"/>
                <a:cs typeface="Arial"/>
              </a:rPr>
              <a:t> </a:t>
            </a:r>
            <a:r>
              <a:rPr sz="2800" dirty="0">
                <a:solidFill>
                  <a:srgbClr val="313131"/>
                </a:solidFill>
                <a:latin typeface="Arial"/>
                <a:cs typeface="Arial"/>
              </a:rPr>
              <a:t>the</a:t>
            </a:r>
            <a:r>
              <a:rPr sz="2800" spc="-5" dirty="0">
                <a:solidFill>
                  <a:srgbClr val="313131"/>
                </a:solidFill>
                <a:latin typeface="Arial"/>
                <a:cs typeface="Arial"/>
              </a:rPr>
              <a:t> </a:t>
            </a:r>
            <a:r>
              <a:rPr sz="2800" i="1" dirty="0">
                <a:solidFill>
                  <a:srgbClr val="313131"/>
                </a:solidFill>
                <a:latin typeface="Arial"/>
                <a:cs typeface="Arial"/>
              </a:rPr>
              <a:t>condition </a:t>
            </a:r>
            <a:r>
              <a:rPr sz="2800" dirty="0">
                <a:solidFill>
                  <a:srgbClr val="313131"/>
                </a:solidFill>
                <a:latin typeface="Arial"/>
                <a:cs typeface="Arial"/>
              </a:rPr>
              <a:t>you</a:t>
            </a:r>
            <a:r>
              <a:rPr sz="2800" spc="-5" dirty="0">
                <a:solidFill>
                  <a:srgbClr val="313131"/>
                </a:solidFill>
                <a:latin typeface="Arial"/>
                <a:cs typeface="Arial"/>
              </a:rPr>
              <a:t> </a:t>
            </a:r>
            <a:r>
              <a:rPr sz="2800" dirty="0">
                <a:solidFill>
                  <a:srgbClr val="313131"/>
                </a:solidFill>
                <a:latin typeface="Arial"/>
                <a:cs typeface="Arial"/>
              </a:rPr>
              <a:t>pass</a:t>
            </a:r>
            <a:r>
              <a:rPr sz="2800" spc="-5" dirty="0">
                <a:solidFill>
                  <a:srgbClr val="313131"/>
                </a:solidFill>
                <a:latin typeface="Arial"/>
                <a:cs typeface="Arial"/>
              </a:rPr>
              <a:t> </a:t>
            </a:r>
            <a:r>
              <a:rPr sz="2800" dirty="0">
                <a:solidFill>
                  <a:srgbClr val="313131"/>
                </a:solidFill>
                <a:latin typeface="Arial"/>
                <a:cs typeface="Arial"/>
              </a:rPr>
              <a:t>it</a:t>
            </a:r>
            <a:r>
              <a:rPr sz="2800" spc="-10" dirty="0">
                <a:solidFill>
                  <a:srgbClr val="313131"/>
                </a:solidFill>
                <a:latin typeface="Arial"/>
                <a:cs typeface="Arial"/>
              </a:rPr>
              <a:t> </a:t>
            </a:r>
            <a:r>
              <a:rPr sz="2800" dirty="0">
                <a:solidFill>
                  <a:srgbClr val="313131"/>
                </a:solidFill>
                <a:latin typeface="Arial"/>
                <a:cs typeface="Arial"/>
              </a:rPr>
              <a:t>resolves.</a:t>
            </a:r>
            <a:r>
              <a:rPr sz="2800" spc="-60" dirty="0">
                <a:solidFill>
                  <a:srgbClr val="313131"/>
                </a:solidFill>
                <a:latin typeface="Arial"/>
                <a:cs typeface="Arial"/>
              </a:rPr>
              <a:t> </a:t>
            </a:r>
            <a:r>
              <a:rPr sz="2800" spc="-25" dirty="0">
                <a:solidFill>
                  <a:srgbClr val="313131"/>
                </a:solidFill>
                <a:latin typeface="Arial"/>
                <a:cs typeface="Arial"/>
              </a:rPr>
              <a:t>The </a:t>
            </a:r>
            <a:r>
              <a:rPr sz="2800" dirty="0">
                <a:solidFill>
                  <a:srgbClr val="313131"/>
                </a:solidFill>
                <a:latin typeface="Arial"/>
                <a:cs typeface="Arial"/>
              </a:rPr>
              <a:t>condition</a:t>
            </a:r>
            <a:r>
              <a:rPr sz="2800" spc="-5" dirty="0">
                <a:solidFill>
                  <a:srgbClr val="313131"/>
                </a:solidFill>
                <a:latin typeface="Arial"/>
                <a:cs typeface="Arial"/>
              </a:rPr>
              <a:t> </a:t>
            </a:r>
            <a:r>
              <a:rPr sz="2800" dirty="0">
                <a:solidFill>
                  <a:srgbClr val="313131"/>
                </a:solidFill>
                <a:latin typeface="Arial"/>
                <a:cs typeface="Arial"/>
              </a:rPr>
              <a:t>is</a:t>
            </a:r>
            <a:r>
              <a:rPr sz="2800" spc="-5" dirty="0">
                <a:solidFill>
                  <a:srgbClr val="313131"/>
                </a:solidFill>
                <a:latin typeface="Arial"/>
                <a:cs typeface="Arial"/>
              </a:rPr>
              <a:t> </a:t>
            </a:r>
            <a:r>
              <a:rPr sz="2800" dirty="0">
                <a:solidFill>
                  <a:srgbClr val="313131"/>
                </a:solidFill>
                <a:latin typeface="Arial"/>
                <a:cs typeface="Arial"/>
              </a:rPr>
              <a:t>called with</a:t>
            </a:r>
            <a:r>
              <a:rPr sz="2800" spc="-5" dirty="0">
                <a:solidFill>
                  <a:srgbClr val="313131"/>
                </a:solidFill>
                <a:latin typeface="Arial"/>
                <a:cs typeface="Arial"/>
              </a:rPr>
              <a:t> </a:t>
            </a:r>
            <a:r>
              <a:rPr sz="2800" dirty="0">
                <a:solidFill>
                  <a:srgbClr val="313131"/>
                </a:solidFill>
                <a:latin typeface="Arial"/>
                <a:cs typeface="Arial"/>
              </a:rPr>
              <a:t>a certain</a:t>
            </a:r>
            <a:r>
              <a:rPr sz="2800" spc="-10" dirty="0">
                <a:solidFill>
                  <a:srgbClr val="313131"/>
                </a:solidFill>
                <a:latin typeface="Arial"/>
                <a:cs typeface="Arial"/>
              </a:rPr>
              <a:t> </a:t>
            </a:r>
            <a:r>
              <a:rPr sz="2800" dirty="0">
                <a:solidFill>
                  <a:srgbClr val="313131"/>
                </a:solidFill>
                <a:latin typeface="Arial"/>
                <a:cs typeface="Arial"/>
              </a:rPr>
              <a:t>frequency until</a:t>
            </a:r>
            <a:r>
              <a:rPr sz="2800" spc="-5" dirty="0">
                <a:solidFill>
                  <a:srgbClr val="313131"/>
                </a:solidFill>
                <a:latin typeface="Arial"/>
                <a:cs typeface="Arial"/>
              </a:rPr>
              <a:t> </a:t>
            </a:r>
            <a:r>
              <a:rPr sz="2800" dirty="0">
                <a:solidFill>
                  <a:srgbClr val="313131"/>
                </a:solidFill>
                <a:latin typeface="Arial"/>
                <a:cs typeface="Arial"/>
              </a:rPr>
              <a:t>the</a:t>
            </a:r>
            <a:r>
              <a:rPr sz="2800" spc="-5" dirty="0">
                <a:solidFill>
                  <a:srgbClr val="313131"/>
                </a:solidFill>
                <a:latin typeface="Arial"/>
                <a:cs typeface="Arial"/>
              </a:rPr>
              <a:t> </a:t>
            </a:r>
            <a:r>
              <a:rPr sz="2800" dirty="0">
                <a:solidFill>
                  <a:srgbClr val="313131"/>
                </a:solidFill>
                <a:latin typeface="Arial"/>
                <a:cs typeface="Arial"/>
              </a:rPr>
              <a:t>timeout </a:t>
            </a:r>
            <a:r>
              <a:rPr sz="2800" spc="-25" dirty="0">
                <a:solidFill>
                  <a:srgbClr val="313131"/>
                </a:solidFill>
                <a:latin typeface="Arial"/>
                <a:cs typeface="Arial"/>
              </a:rPr>
              <a:t>of </a:t>
            </a:r>
            <a:r>
              <a:rPr sz="2800" dirty="0">
                <a:solidFill>
                  <a:srgbClr val="313131"/>
                </a:solidFill>
                <a:latin typeface="Arial"/>
                <a:cs typeface="Arial"/>
              </a:rPr>
              <a:t>the</a:t>
            </a:r>
            <a:r>
              <a:rPr sz="2800" spc="-10" dirty="0">
                <a:solidFill>
                  <a:srgbClr val="313131"/>
                </a:solidFill>
                <a:latin typeface="Arial"/>
                <a:cs typeface="Arial"/>
              </a:rPr>
              <a:t> </a:t>
            </a:r>
            <a:r>
              <a:rPr sz="2800" dirty="0">
                <a:solidFill>
                  <a:srgbClr val="313131"/>
                </a:solidFill>
                <a:latin typeface="Arial"/>
                <a:cs typeface="Arial"/>
              </a:rPr>
              <a:t>wait is</a:t>
            </a:r>
            <a:r>
              <a:rPr sz="2800" spc="-10" dirty="0">
                <a:solidFill>
                  <a:srgbClr val="313131"/>
                </a:solidFill>
                <a:latin typeface="Arial"/>
                <a:cs typeface="Arial"/>
              </a:rPr>
              <a:t> elapsed.</a:t>
            </a:r>
            <a:endParaRPr sz="2800" dirty="0">
              <a:latin typeface="Arial"/>
              <a:cs typeface="Arial"/>
            </a:endParaRPr>
          </a:p>
        </p:txBody>
      </p:sp>
      <p:sp>
        <p:nvSpPr>
          <p:cNvPr id="3" name="object 3"/>
          <p:cNvSpPr txBox="1">
            <a:spLocks noGrp="1"/>
          </p:cNvSpPr>
          <p:nvPr>
            <p:ph type="title"/>
          </p:nvPr>
        </p:nvSpPr>
        <p:spPr>
          <a:xfrm>
            <a:off x="915499" y="379030"/>
            <a:ext cx="1092200" cy="513080"/>
          </a:xfrm>
          <a:prstGeom prst="rect">
            <a:avLst/>
          </a:prstGeom>
        </p:spPr>
        <p:txBody>
          <a:bodyPr vert="horz" wrap="square" lIns="0" tIns="12065" rIns="0" bIns="0" rtlCol="0">
            <a:spAutoFit/>
          </a:bodyPr>
          <a:lstStyle/>
          <a:p>
            <a:pPr marL="12700">
              <a:lnSpc>
                <a:spcPct val="100000"/>
              </a:lnSpc>
              <a:spcBef>
                <a:spcPts val="95"/>
              </a:spcBef>
            </a:pPr>
            <a:r>
              <a:rPr spc="-25" dirty="0"/>
              <a:t>Waits</a:t>
            </a:r>
          </a:p>
        </p:txBody>
      </p:sp>
      <p:sp>
        <p:nvSpPr>
          <p:cNvPr id="5" name="object 5"/>
          <p:cNvSpPr txBox="1"/>
          <p:nvPr/>
        </p:nvSpPr>
        <p:spPr>
          <a:xfrm>
            <a:off x="479793" y="5984905"/>
            <a:ext cx="11483975" cy="330200"/>
          </a:xfrm>
          <a:prstGeom prst="rect">
            <a:avLst/>
          </a:prstGeom>
        </p:spPr>
        <p:txBody>
          <a:bodyPr vert="horz" wrap="square" lIns="0" tIns="12065" rIns="0" bIns="0" rtlCol="0">
            <a:spAutoFit/>
          </a:bodyPr>
          <a:lstStyle/>
          <a:p>
            <a:pPr marL="12700">
              <a:lnSpc>
                <a:spcPct val="100000"/>
              </a:lnSpc>
              <a:spcBef>
                <a:spcPts val="95"/>
              </a:spcBef>
            </a:pPr>
            <a:r>
              <a:rPr sz="2000" dirty="0">
                <a:solidFill>
                  <a:srgbClr val="E20613"/>
                </a:solidFill>
                <a:latin typeface="Wingdings"/>
                <a:cs typeface="Wingdings"/>
              </a:rPr>
              <a:t></a:t>
            </a:r>
            <a:r>
              <a:rPr sz="2000" spc="5" dirty="0">
                <a:solidFill>
                  <a:srgbClr val="E20613"/>
                </a:solidFill>
                <a:latin typeface="Times New Roman"/>
                <a:cs typeface="Times New Roman"/>
              </a:rPr>
              <a:t> </a:t>
            </a:r>
            <a:r>
              <a:rPr sz="2000" dirty="0">
                <a:solidFill>
                  <a:srgbClr val="E20613"/>
                </a:solidFill>
                <a:latin typeface="Arial"/>
                <a:cs typeface="Arial"/>
              </a:rPr>
              <a:t>a</a:t>
            </a:r>
            <a:r>
              <a:rPr sz="2000" spc="-50" dirty="0">
                <a:solidFill>
                  <a:srgbClr val="E20613"/>
                </a:solidFill>
                <a:latin typeface="Arial"/>
                <a:cs typeface="Arial"/>
              </a:rPr>
              <a:t> </a:t>
            </a:r>
            <a:r>
              <a:rPr sz="2000" dirty="0">
                <a:solidFill>
                  <a:srgbClr val="E20613"/>
                </a:solidFill>
                <a:latin typeface="Arial"/>
                <a:cs typeface="Arial"/>
              </a:rPr>
              <a:t>good</a:t>
            </a:r>
            <a:r>
              <a:rPr sz="2000" spc="-45" dirty="0">
                <a:solidFill>
                  <a:srgbClr val="E20613"/>
                </a:solidFill>
                <a:latin typeface="Arial"/>
                <a:cs typeface="Arial"/>
              </a:rPr>
              <a:t> </a:t>
            </a:r>
            <a:r>
              <a:rPr sz="2000" dirty="0">
                <a:solidFill>
                  <a:srgbClr val="E20613"/>
                </a:solidFill>
                <a:latin typeface="Arial"/>
                <a:cs typeface="Arial"/>
              </a:rPr>
              <a:t>fit</a:t>
            </a:r>
            <a:r>
              <a:rPr sz="2000" spc="-60" dirty="0">
                <a:solidFill>
                  <a:srgbClr val="E20613"/>
                </a:solidFill>
                <a:latin typeface="Arial"/>
                <a:cs typeface="Arial"/>
              </a:rPr>
              <a:t> </a:t>
            </a:r>
            <a:r>
              <a:rPr sz="2000" dirty="0">
                <a:solidFill>
                  <a:srgbClr val="E20613"/>
                </a:solidFill>
                <a:latin typeface="Arial"/>
                <a:cs typeface="Arial"/>
              </a:rPr>
              <a:t>for</a:t>
            </a:r>
            <a:r>
              <a:rPr sz="2000" spc="-50" dirty="0">
                <a:solidFill>
                  <a:srgbClr val="E20613"/>
                </a:solidFill>
                <a:latin typeface="Arial"/>
                <a:cs typeface="Arial"/>
              </a:rPr>
              <a:t> </a:t>
            </a:r>
            <a:r>
              <a:rPr sz="2000" spc="-10" dirty="0">
                <a:solidFill>
                  <a:srgbClr val="E20613"/>
                </a:solidFill>
                <a:latin typeface="Arial"/>
                <a:cs typeface="Arial"/>
              </a:rPr>
              <a:t>synchronising</a:t>
            </a:r>
            <a:r>
              <a:rPr sz="2000" spc="-40" dirty="0">
                <a:solidFill>
                  <a:srgbClr val="E20613"/>
                </a:solidFill>
                <a:latin typeface="Arial"/>
                <a:cs typeface="Arial"/>
              </a:rPr>
              <a:t> </a:t>
            </a:r>
            <a:r>
              <a:rPr sz="2000" dirty="0">
                <a:solidFill>
                  <a:srgbClr val="E20613"/>
                </a:solidFill>
                <a:latin typeface="Arial"/>
                <a:cs typeface="Arial"/>
              </a:rPr>
              <a:t>the</a:t>
            </a:r>
            <a:r>
              <a:rPr sz="2000" spc="-60" dirty="0">
                <a:solidFill>
                  <a:srgbClr val="E20613"/>
                </a:solidFill>
                <a:latin typeface="Arial"/>
                <a:cs typeface="Arial"/>
              </a:rPr>
              <a:t> </a:t>
            </a:r>
            <a:r>
              <a:rPr sz="2000" dirty="0">
                <a:solidFill>
                  <a:srgbClr val="E20613"/>
                </a:solidFill>
                <a:latin typeface="Arial"/>
                <a:cs typeface="Arial"/>
              </a:rPr>
              <a:t>state</a:t>
            </a:r>
            <a:r>
              <a:rPr sz="2000" spc="-65" dirty="0">
                <a:solidFill>
                  <a:srgbClr val="E20613"/>
                </a:solidFill>
                <a:latin typeface="Arial"/>
                <a:cs typeface="Arial"/>
              </a:rPr>
              <a:t> </a:t>
            </a:r>
            <a:r>
              <a:rPr sz="2000" dirty="0">
                <a:solidFill>
                  <a:srgbClr val="E20613"/>
                </a:solidFill>
                <a:latin typeface="Arial"/>
                <a:cs typeface="Arial"/>
              </a:rPr>
              <a:t>between</a:t>
            </a:r>
            <a:r>
              <a:rPr sz="2000" spc="-35" dirty="0">
                <a:solidFill>
                  <a:srgbClr val="E20613"/>
                </a:solidFill>
                <a:latin typeface="Arial"/>
                <a:cs typeface="Arial"/>
              </a:rPr>
              <a:t> </a:t>
            </a:r>
            <a:r>
              <a:rPr sz="2000" dirty="0">
                <a:solidFill>
                  <a:srgbClr val="E20613"/>
                </a:solidFill>
                <a:latin typeface="Arial"/>
                <a:cs typeface="Arial"/>
              </a:rPr>
              <a:t>the</a:t>
            </a:r>
            <a:r>
              <a:rPr sz="2000" spc="-60" dirty="0">
                <a:solidFill>
                  <a:srgbClr val="E20613"/>
                </a:solidFill>
                <a:latin typeface="Arial"/>
                <a:cs typeface="Arial"/>
              </a:rPr>
              <a:t> </a:t>
            </a:r>
            <a:r>
              <a:rPr sz="2000" dirty="0">
                <a:solidFill>
                  <a:srgbClr val="E20613"/>
                </a:solidFill>
                <a:latin typeface="Arial"/>
                <a:cs typeface="Arial"/>
              </a:rPr>
              <a:t>browser</a:t>
            </a:r>
            <a:r>
              <a:rPr sz="2000" spc="-45" dirty="0">
                <a:solidFill>
                  <a:srgbClr val="E20613"/>
                </a:solidFill>
                <a:latin typeface="Arial"/>
                <a:cs typeface="Arial"/>
              </a:rPr>
              <a:t> </a:t>
            </a:r>
            <a:r>
              <a:rPr sz="2000" dirty="0">
                <a:solidFill>
                  <a:srgbClr val="E20613"/>
                </a:solidFill>
                <a:latin typeface="Arial"/>
                <a:cs typeface="Arial"/>
              </a:rPr>
              <a:t>and</a:t>
            </a:r>
            <a:r>
              <a:rPr sz="2000" spc="-50" dirty="0">
                <a:solidFill>
                  <a:srgbClr val="E20613"/>
                </a:solidFill>
                <a:latin typeface="Arial"/>
                <a:cs typeface="Arial"/>
              </a:rPr>
              <a:t> </a:t>
            </a:r>
            <a:r>
              <a:rPr sz="2000" dirty="0">
                <a:solidFill>
                  <a:srgbClr val="E20613"/>
                </a:solidFill>
                <a:latin typeface="Arial"/>
                <a:cs typeface="Arial"/>
              </a:rPr>
              <a:t>its</a:t>
            </a:r>
            <a:r>
              <a:rPr sz="2000" spc="-50" dirty="0">
                <a:solidFill>
                  <a:srgbClr val="E20613"/>
                </a:solidFill>
                <a:latin typeface="Arial"/>
                <a:cs typeface="Arial"/>
              </a:rPr>
              <a:t> </a:t>
            </a:r>
            <a:r>
              <a:rPr sz="2000" dirty="0">
                <a:solidFill>
                  <a:srgbClr val="E20613"/>
                </a:solidFill>
                <a:latin typeface="Arial"/>
                <a:cs typeface="Arial"/>
              </a:rPr>
              <a:t>DOM,</a:t>
            </a:r>
            <a:r>
              <a:rPr sz="2000" spc="-55" dirty="0">
                <a:solidFill>
                  <a:srgbClr val="E20613"/>
                </a:solidFill>
                <a:latin typeface="Arial"/>
                <a:cs typeface="Arial"/>
              </a:rPr>
              <a:t> </a:t>
            </a:r>
            <a:r>
              <a:rPr sz="2000" dirty="0">
                <a:solidFill>
                  <a:srgbClr val="E20613"/>
                </a:solidFill>
                <a:latin typeface="Arial"/>
                <a:cs typeface="Arial"/>
              </a:rPr>
              <a:t>and</a:t>
            </a:r>
            <a:r>
              <a:rPr sz="2000" spc="-45" dirty="0">
                <a:solidFill>
                  <a:srgbClr val="E20613"/>
                </a:solidFill>
                <a:latin typeface="Arial"/>
                <a:cs typeface="Arial"/>
              </a:rPr>
              <a:t> </a:t>
            </a:r>
            <a:r>
              <a:rPr sz="2000" dirty="0">
                <a:solidFill>
                  <a:srgbClr val="E20613"/>
                </a:solidFill>
                <a:latin typeface="Arial"/>
                <a:cs typeface="Arial"/>
              </a:rPr>
              <a:t>your</a:t>
            </a:r>
            <a:r>
              <a:rPr sz="2000" spc="-50" dirty="0">
                <a:solidFill>
                  <a:srgbClr val="E20613"/>
                </a:solidFill>
                <a:latin typeface="Arial"/>
                <a:cs typeface="Arial"/>
              </a:rPr>
              <a:t> </a:t>
            </a:r>
            <a:r>
              <a:rPr sz="2000" spc="-10" dirty="0">
                <a:solidFill>
                  <a:srgbClr val="E20613"/>
                </a:solidFill>
                <a:latin typeface="Arial"/>
                <a:cs typeface="Arial"/>
              </a:rPr>
              <a:t>WebDriver</a:t>
            </a:r>
            <a:r>
              <a:rPr sz="2000" spc="-40" dirty="0">
                <a:solidFill>
                  <a:srgbClr val="E20613"/>
                </a:solidFill>
                <a:latin typeface="Arial"/>
                <a:cs typeface="Arial"/>
              </a:rPr>
              <a:t> </a:t>
            </a:r>
            <a:r>
              <a:rPr sz="2000" spc="-10" dirty="0">
                <a:solidFill>
                  <a:srgbClr val="E20613"/>
                </a:solidFill>
                <a:latin typeface="Arial"/>
                <a:cs typeface="Arial"/>
              </a:rPr>
              <a:t>script.</a:t>
            </a:r>
            <a:endParaRPr sz="2000" dirty="0">
              <a:latin typeface="Arial"/>
              <a:cs typeface="Arial"/>
            </a:endParaRPr>
          </a:p>
        </p:txBody>
      </p:sp>
      <p:pic>
        <p:nvPicPr>
          <p:cNvPr id="9" name="Picture 8"/>
          <p:cNvPicPr>
            <a:picLocks noChangeAspect="1"/>
          </p:cNvPicPr>
          <p:nvPr/>
        </p:nvPicPr>
        <p:blipFill>
          <a:blip r:embed="rId2"/>
          <a:stretch>
            <a:fillRect/>
          </a:stretch>
        </p:blipFill>
        <p:spPr>
          <a:xfrm>
            <a:off x="1219200" y="3117691"/>
            <a:ext cx="6791325" cy="2105025"/>
          </a:xfrm>
          <a:prstGeom prst="rect">
            <a:avLst/>
          </a:prstGeom>
        </p:spPr>
      </p:pic>
      <p:pic>
        <p:nvPicPr>
          <p:cNvPr id="10" name="Picture 9"/>
          <p:cNvPicPr>
            <a:picLocks noChangeAspect="1"/>
          </p:cNvPicPr>
          <p:nvPr/>
        </p:nvPicPr>
        <p:blipFill>
          <a:blip r:embed="rId3"/>
          <a:stretch>
            <a:fillRect/>
          </a:stretch>
        </p:blipFill>
        <p:spPr>
          <a:xfrm>
            <a:off x="1219200" y="5356160"/>
            <a:ext cx="9334500" cy="495300"/>
          </a:xfrm>
          <a:prstGeom prst="rect">
            <a:avLst/>
          </a:prstGeom>
        </p:spPr>
      </p:pic>
      <p:sp>
        <p:nvSpPr>
          <p:cNvPr id="11" name="Rectangle 10"/>
          <p:cNvSpPr/>
          <p:nvPr/>
        </p:nvSpPr>
        <p:spPr>
          <a:xfrm>
            <a:off x="8041901" y="3504334"/>
            <a:ext cx="3657600" cy="1785104"/>
          </a:xfrm>
          <a:prstGeom prst="rect">
            <a:avLst/>
          </a:prstGeom>
        </p:spPr>
        <p:txBody>
          <a:bodyPr wrap="square">
            <a:spAutoFit/>
          </a:bodyPr>
          <a:lstStyle/>
          <a:p>
            <a:r>
              <a:rPr lang="en-US" sz="1100" dirty="0">
                <a:latin typeface="Arial" panose="020B0604020202020204" pitchFamily="34" charset="0"/>
                <a:cs typeface="Arial" panose="020B0604020202020204" pitchFamily="34" charset="0"/>
              </a:rPr>
              <a:t>The conditions available in the different language bindings vary, but this is a non-exhaustive list of a few:</a:t>
            </a:r>
          </a:p>
          <a:p>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alert is present</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element exists</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element is visible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title contains</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title is</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element staleness</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visible 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8" y="1313148"/>
            <a:ext cx="10762615" cy="943610"/>
          </a:xfrm>
          <a:prstGeom prst="rect">
            <a:avLst/>
          </a:prstGeom>
        </p:spPr>
        <p:txBody>
          <a:bodyPr vert="horz" wrap="square" lIns="0" tIns="12700" rIns="0" bIns="0" rtlCol="0">
            <a:spAutoFit/>
          </a:bodyPr>
          <a:lstStyle/>
          <a:p>
            <a:pPr marL="241300" indent="-228600">
              <a:lnSpc>
                <a:spcPct val="100000"/>
              </a:lnSpc>
              <a:spcBef>
                <a:spcPts val="100"/>
              </a:spcBef>
              <a:buClr>
                <a:srgbClr val="E20613"/>
              </a:buClr>
              <a:buSzPct val="118750"/>
              <a:buFont typeface="Wingdings"/>
              <a:buChar char=""/>
              <a:tabLst>
                <a:tab pos="241300" algn="l"/>
              </a:tabLst>
            </a:pPr>
            <a:r>
              <a:rPr sz="2400" b="1" dirty="0">
                <a:solidFill>
                  <a:srgbClr val="313131"/>
                </a:solidFill>
                <a:latin typeface="Arial"/>
                <a:cs typeface="Arial"/>
              </a:rPr>
              <a:t>Fluent</a:t>
            </a:r>
            <a:r>
              <a:rPr sz="2400" b="1" spc="-35" dirty="0">
                <a:solidFill>
                  <a:srgbClr val="313131"/>
                </a:solidFill>
                <a:latin typeface="Arial"/>
                <a:cs typeface="Arial"/>
              </a:rPr>
              <a:t> </a:t>
            </a:r>
            <a:r>
              <a:rPr sz="2400" b="1" spc="-10" dirty="0">
                <a:solidFill>
                  <a:srgbClr val="313131"/>
                </a:solidFill>
                <a:latin typeface="Arial"/>
                <a:cs typeface="Arial"/>
              </a:rPr>
              <a:t>Wait:</a:t>
            </a:r>
            <a:endParaRPr sz="2400">
              <a:latin typeface="Arial"/>
              <a:cs typeface="Arial"/>
            </a:endParaRPr>
          </a:p>
          <a:p>
            <a:pPr marL="698500" marR="5080" indent="-229235">
              <a:lnSpc>
                <a:spcPts val="1920"/>
              </a:lnSpc>
              <a:spcBef>
                <a:spcPts val="490"/>
              </a:spcBef>
              <a:tabLst>
                <a:tab pos="697865" algn="l"/>
              </a:tabLst>
            </a:pPr>
            <a:r>
              <a:rPr sz="2000" spc="-50" dirty="0">
                <a:solidFill>
                  <a:srgbClr val="566BE2"/>
                </a:solidFill>
                <a:latin typeface="Calibri"/>
                <a:cs typeface="Calibri"/>
              </a:rPr>
              <a:t>-</a:t>
            </a:r>
            <a:r>
              <a:rPr sz="2000" dirty="0">
                <a:solidFill>
                  <a:srgbClr val="566BE2"/>
                </a:solidFill>
                <a:latin typeface="Calibri"/>
                <a:cs typeface="Calibri"/>
              </a:rPr>
              <a:t>	</a:t>
            </a:r>
            <a:r>
              <a:rPr sz="2000" dirty="0">
                <a:solidFill>
                  <a:srgbClr val="313131"/>
                </a:solidFill>
                <a:latin typeface="Arial"/>
                <a:cs typeface="Arial"/>
              </a:rPr>
              <a:t>Defines</a:t>
            </a:r>
            <a:r>
              <a:rPr sz="2000" spc="-45" dirty="0">
                <a:solidFill>
                  <a:srgbClr val="313131"/>
                </a:solidFill>
                <a:latin typeface="Arial"/>
                <a:cs typeface="Arial"/>
              </a:rPr>
              <a:t> </a:t>
            </a:r>
            <a:r>
              <a:rPr sz="2000" dirty="0">
                <a:solidFill>
                  <a:srgbClr val="313131"/>
                </a:solidFill>
                <a:latin typeface="Arial"/>
                <a:cs typeface="Arial"/>
              </a:rPr>
              <a:t>the</a:t>
            </a:r>
            <a:r>
              <a:rPr sz="2000" spc="-65" dirty="0">
                <a:solidFill>
                  <a:srgbClr val="313131"/>
                </a:solidFill>
                <a:latin typeface="Arial"/>
                <a:cs typeface="Arial"/>
              </a:rPr>
              <a:t> </a:t>
            </a:r>
            <a:r>
              <a:rPr sz="2000" i="1" dirty="0">
                <a:solidFill>
                  <a:srgbClr val="E20613"/>
                </a:solidFill>
                <a:latin typeface="Arial"/>
                <a:cs typeface="Arial"/>
              </a:rPr>
              <a:t>maximum</a:t>
            </a:r>
            <a:r>
              <a:rPr sz="2000" i="1" spc="-45" dirty="0">
                <a:solidFill>
                  <a:srgbClr val="E20613"/>
                </a:solidFill>
                <a:latin typeface="Arial"/>
                <a:cs typeface="Arial"/>
              </a:rPr>
              <a:t> </a:t>
            </a:r>
            <a:r>
              <a:rPr sz="2000" i="1" dirty="0">
                <a:solidFill>
                  <a:srgbClr val="E20613"/>
                </a:solidFill>
                <a:latin typeface="Arial"/>
                <a:cs typeface="Arial"/>
              </a:rPr>
              <a:t>amount</a:t>
            </a:r>
            <a:r>
              <a:rPr sz="2000" i="1" spc="-60" dirty="0">
                <a:solidFill>
                  <a:srgbClr val="E20613"/>
                </a:solidFill>
                <a:latin typeface="Arial"/>
                <a:cs typeface="Arial"/>
              </a:rPr>
              <a:t> </a:t>
            </a:r>
            <a:r>
              <a:rPr sz="2000" i="1" dirty="0">
                <a:solidFill>
                  <a:srgbClr val="E20613"/>
                </a:solidFill>
                <a:latin typeface="Arial"/>
                <a:cs typeface="Arial"/>
              </a:rPr>
              <a:t>of</a:t>
            </a:r>
            <a:r>
              <a:rPr sz="2000" i="1" spc="-65" dirty="0">
                <a:solidFill>
                  <a:srgbClr val="E20613"/>
                </a:solidFill>
                <a:latin typeface="Arial"/>
                <a:cs typeface="Arial"/>
              </a:rPr>
              <a:t> </a:t>
            </a:r>
            <a:r>
              <a:rPr sz="2000" i="1" dirty="0">
                <a:solidFill>
                  <a:srgbClr val="E20613"/>
                </a:solidFill>
                <a:latin typeface="Arial"/>
                <a:cs typeface="Arial"/>
              </a:rPr>
              <a:t>time</a:t>
            </a:r>
            <a:r>
              <a:rPr sz="2000" i="1" spc="-55" dirty="0">
                <a:solidFill>
                  <a:srgbClr val="E20613"/>
                </a:solidFill>
                <a:latin typeface="Arial"/>
                <a:cs typeface="Arial"/>
              </a:rPr>
              <a:t> </a:t>
            </a:r>
            <a:r>
              <a:rPr sz="2000" dirty="0">
                <a:solidFill>
                  <a:srgbClr val="313131"/>
                </a:solidFill>
                <a:latin typeface="Arial"/>
                <a:cs typeface="Arial"/>
              </a:rPr>
              <a:t>to</a:t>
            </a:r>
            <a:r>
              <a:rPr sz="2000" spc="-70" dirty="0">
                <a:solidFill>
                  <a:srgbClr val="313131"/>
                </a:solidFill>
                <a:latin typeface="Arial"/>
                <a:cs typeface="Arial"/>
              </a:rPr>
              <a:t> </a:t>
            </a:r>
            <a:r>
              <a:rPr sz="2000" dirty="0">
                <a:solidFill>
                  <a:srgbClr val="313131"/>
                </a:solidFill>
                <a:latin typeface="Arial"/>
                <a:cs typeface="Arial"/>
              </a:rPr>
              <a:t>wait</a:t>
            </a:r>
            <a:r>
              <a:rPr sz="2000" spc="-45" dirty="0">
                <a:solidFill>
                  <a:srgbClr val="313131"/>
                </a:solidFill>
                <a:latin typeface="Arial"/>
                <a:cs typeface="Arial"/>
              </a:rPr>
              <a:t> </a:t>
            </a:r>
            <a:r>
              <a:rPr sz="2000" dirty="0">
                <a:solidFill>
                  <a:srgbClr val="313131"/>
                </a:solidFill>
                <a:latin typeface="Arial"/>
                <a:cs typeface="Arial"/>
              </a:rPr>
              <a:t>for</a:t>
            </a:r>
            <a:r>
              <a:rPr sz="2000" spc="-65" dirty="0">
                <a:solidFill>
                  <a:srgbClr val="313131"/>
                </a:solidFill>
                <a:latin typeface="Arial"/>
                <a:cs typeface="Arial"/>
              </a:rPr>
              <a:t> </a:t>
            </a:r>
            <a:r>
              <a:rPr sz="2000" dirty="0">
                <a:solidFill>
                  <a:srgbClr val="313131"/>
                </a:solidFill>
                <a:latin typeface="Arial"/>
                <a:cs typeface="Arial"/>
              </a:rPr>
              <a:t>a</a:t>
            </a:r>
            <a:r>
              <a:rPr sz="2000" spc="-60" dirty="0">
                <a:solidFill>
                  <a:srgbClr val="313131"/>
                </a:solidFill>
                <a:latin typeface="Arial"/>
                <a:cs typeface="Arial"/>
              </a:rPr>
              <a:t> </a:t>
            </a:r>
            <a:r>
              <a:rPr sz="2000" dirty="0">
                <a:solidFill>
                  <a:srgbClr val="313131"/>
                </a:solidFill>
                <a:latin typeface="Arial"/>
                <a:cs typeface="Arial"/>
              </a:rPr>
              <a:t>condition,</a:t>
            </a:r>
            <a:r>
              <a:rPr sz="2000" spc="-55" dirty="0">
                <a:solidFill>
                  <a:srgbClr val="313131"/>
                </a:solidFill>
                <a:latin typeface="Arial"/>
                <a:cs typeface="Arial"/>
              </a:rPr>
              <a:t> </a:t>
            </a:r>
            <a:r>
              <a:rPr sz="2000" dirty="0">
                <a:solidFill>
                  <a:srgbClr val="313131"/>
                </a:solidFill>
                <a:latin typeface="Arial"/>
                <a:cs typeface="Arial"/>
              </a:rPr>
              <a:t>as</a:t>
            </a:r>
            <a:r>
              <a:rPr sz="2000" spc="-60" dirty="0">
                <a:solidFill>
                  <a:srgbClr val="313131"/>
                </a:solidFill>
                <a:latin typeface="Arial"/>
                <a:cs typeface="Arial"/>
              </a:rPr>
              <a:t> </a:t>
            </a:r>
            <a:r>
              <a:rPr sz="2000" dirty="0">
                <a:solidFill>
                  <a:srgbClr val="313131"/>
                </a:solidFill>
                <a:latin typeface="Arial"/>
                <a:cs typeface="Arial"/>
              </a:rPr>
              <a:t>well</a:t>
            </a:r>
            <a:r>
              <a:rPr sz="2000" spc="-35" dirty="0">
                <a:solidFill>
                  <a:srgbClr val="313131"/>
                </a:solidFill>
                <a:latin typeface="Arial"/>
                <a:cs typeface="Arial"/>
              </a:rPr>
              <a:t> </a:t>
            </a:r>
            <a:r>
              <a:rPr sz="2000" dirty="0">
                <a:solidFill>
                  <a:srgbClr val="313131"/>
                </a:solidFill>
                <a:latin typeface="Arial"/>
                <a:cs typeface="Arial"/>
              </a:rPr>
              <a:t>as</a:t>
            </a:r>
            <a:r>
              <a:rPr sz="2000" spc="-55" dirty="0">
                <a:solidFill>
                  <a:srgbClr val="313131"/>
                </a:solidFill>
                <a:latin typeface="Arial"/>
                <a:cs typeface="Arial"/>
              </a:rPr>
              <a:t> </a:t>
            </a:r>
            <a:r>
              <a:rPr sz="2000" dirty="0">
                <a:solidFill>
                  <a:srgbClr val="313131"/>
                </a:solidFill>
                <a:latin typeface="Arial"/>
                <a:cs typeface="Arial"/>
              </a:rPr>
              <a:t>the</a:t>
            </a:r>
            <a:r>
              <a:rPr sz="2000" spc="-65" dirty="0">
                <a:solidFill>
                  <a:srgbClr val="313131"/>
                </a:solidFill>
                <a:latin typeface="Arial"/>
                <a:cs typeface="Arial"/>
              </a:rPr>
              <a:t> </a:t>
            </a:r>
            <a:r>
              <a:rPr sz="2000" i="1" dirty="0">
                <a:solidFill>
                  <a:srgbClr val="E20613"/>
                </a:solidFill>
                <a:latin typeface="Arial"/>
                <a:cs typeface="Arial"/>
              </a:rPr>
              <a:t>frequency</a:t>
            </a:r>
            <a:r>
              <a:rPr sz="2000" i="1" spc="-55" dirty="0">
                <a:solidFill>
                  <a:srgbClr val="E20613"/>
                </a:solidFill>
                <a:latin typeface="Arial"/>
                <a:cs typeface="Arial"/>
              </a:rPr>
              <a:t> </a:t>
            </a:r>
            <a:r>
              <a:rPr sz="2000" spc="-20" dirty="0">
                <a:solidFill>
                  <a:srgbClr val="313131"/>
                </a:solidFill>
                <a:latin typeface="Arial"/>
                <a:cs typeface="Arial"/>
              </a:rPr>
              <a:t>with </a:t>
            </a:r>
            <a:r>
              <a:rPr sz="2000" dirty="0">
                <a:solidFill>
                  <a:srgbClr val="313131"/>
                </a:solidFill>
                <a:latin typeface="Arial"/>
                <a:cs typeface="Arial"/>
              </a:rPr>
              <a:t>which</a:t>
            </a:r>
            <a:r>
              <a:rPr sz="2000" spc="-35" dirty="0">
                <a:solidFill>
                  <a:srgbClr val="313131"/>
                </a:solidFill>
                <a:latin typeface="Arial"/>
                <a:cs typeface="Arial"/>
              </a:rPr>
              <a:t> </a:t>
            </a:r>
            <a:r>
              <a:rPr sz="2000" dirty="0">
                <a:solidFill>
                  <a:srgbClr val="313131"/>
                </a:solidFill>
                <a:latin typeface="Arial"/>
                <a:cs typeface="Arial"/>
              </a:rPr>
              <a:t>to</a:t>
            </a:r>
            <a:r>
              <a:rPr sz="2000" spc="-60" dirty="0">
                <a:solidFill>
                  <a:srgbClr val="313131"/>
                </a:solidFill>
                <a:latin typeface="Arial"/>
                <a:cs typeface="Arial"/>
              </a:rPr>
              <a:t> </a:t>
            </a:r>
            <a:r>
              <a:rPr sz="2000" dirty="0">
                <a:solidFill>
                  <a:srgbClr val="313131"/>
                </a:solidFill>
                <a:latin typeface="Arial"/>
                <a:cs typeface="Arial"/>
              </a:rPr>
              <a:t>check</a:t>
            </a:r>
            <a:r>
              <a:rPr sz="2000" spc="-55" dirty="0">
                <a:solidFill>
                  <a:srgbClr val="313131"/>
                </a:solidFill>
                <a:latin typeface="Arial"/>
                <a:cs typeface="Arial"/>
              </a:rPr>
              <a:t> </a:t>
            </a:r>
            <a:r>
              <a:rPr sz="2000" dirty="0">
                <a:solidFill>
                  <a:srgbClr val="313131"/>
                </a:solidFill>
                <a:latin typeface="Arial"/>
                <a:cs typeface="Arial"/>
              </a:rPr>
              <a:t>the</a:t>
            </a:r>
            <a:r>
              <a:rPr sz="2000" spc="-55" dirty="0">
                <a:solidFill>
                  <a:srgbClr val="313131"/>
                </a:solidFill>
                <a:latin typeface="Arial"/>
                <a:cs typeface="Arial"/>
              </a:rPr>
              <a:t> </a:t>
            </a:r>
            <a:r>
              <a:rPr sz="2000" spc="-10" dirty="0">
                <a:solidFill>
                  <a:srgbClr val="313131"/>
                </a:solidFill>
                <a:latin typeface="Arial"/>
                <a:cs typeface="Arial"/>
              </a:rPr>
              <a:t>condition</a:t>
            </a:r>
            <a:endParaRPr sz="2000">
              <a:latin typeface="Arial"/>
              <a:cs typeface="Arial"/>
            </a:endParaRPr>
          </a:p>
        </p:txBody>
      </p:sp>
      <p:sp>
        <p:nvSpPr>
          <p:cNvPr id="3" name="object 3"/>
          <p:cNvSpPr txBox="1"/>
          <p:nvPr/>
        </p:nvSpPr>
        <p:spPr>
          <a:xfrm>
            <a:off x="1374138" y="5674142"/>
            <a:ext cx="10323830" cy="574040"/>
          </a:xfrm>
          <a:prstGeom prst="rect">
            <a:avLst/>
          </a:prstGeom>
        </p:spPr>
        <p:txBody>
          <a:bodyPr vert="horz" wrap="square" lIns="0" tIns="71120" rIns="0" bIns="0" rtlCol="0">
            <a:spAutoFit/>
          </a:bodyPr>
          <a:lstStyle/>
          <a:p>
            <a:pPr marL="241300" marR="5080" indent="-229235">
              <a:lnSpc>
                <a:spcPts val="1920"/>
              </a:lnSpc>
              <a:spcBef>
                <a:spcPts val="560"/>
              </a:spcBef>
              <a:tabLst>
                <a:tab pos="240665" algn="l"/>
              </a:tabLst>
            </a:pPr>
            <a:r>
              <a:rPr sz="2000" spc="-50" dirty="0">
                <a:solidFill>
                  <a:srgbClr val="566BE2"/>
                </a:solidFill>
                <a:latin typeface="Calibri"/>
                <a:cs typeface="Calibri"/>
              </a:rPr>
              <a:t>-</a:t>
            </a:r>
            <a:r>
              <a:rPr sz="2000" dirty="0">
                <a:solidFill>
                  <a:srgbClr val="566BE2"/>
                </a:solidFill>
                <a:latin typeface="Calibri"/>
                <a:cs typeface="Calibri"/>
              </a:rPr>
              <a:t>	</a:t>
            </a:r>
            <a:r>
              <a:rPr sz="2000" dirty="0">
                <a:solidFill>
                  <a:srgbClr val="313131"/>
                </a:solidFill>
                <a:latin typeface="Arial"/>
                <a:cs typeface="Arial"/>
              </a:rPr>
              <a:t>Users</a:t>
            </a:r>
            <a:r>
              <a:rPr sz="2000" spc="-60" dirty="0">
                <a:solidFill>
                  <a:srgbClr val="313131"/>
                </a:solidFill>
                <a:latin typeface="Arial"/>
                <a:cs typeface="Arial"/>
              </a:rPr>
              <a:t> </a:t>
            </a:r>
            <a:r>
              <a:rPr sz="2000" dirty="0">
                <a:solidFill>
                  <a:srgbClr val="313131"/>
                </a:solidFill>
                <a:latin typeface="Arial"/>
                <a:cs typeface="Arial"/>
              </a:rPr>
              <a:t>may</a:t>
            </a:r>
            <a:r>
              <a:rPr sz="2000" spc="-70" dirty="0">
                <a:solidFill>
                  <a:srgbClr val="313131"/>
                </a:solidFill>
                <a:latin typeface="Arial"/>
                <a:cs typeface="Arial"/>
              </a:rPr>
              <a:t> </a:t>
            </a:r>
            <a:r>
              <a:rPr sz="2000" dirty="0">
                <a:solidFill>
                  <a:srgbClr val="313131"/>
                </a:solidFill>
                <a:latin typeface="Arial"/>
                <a:cs typeface="Arial"/>
              </a:rPr>
              <a:t>configure</a:t>
            </a:r>
            <a:r>
              <a:rPr sz="2000" spc="-60" dirty="0">
                <a:solidFill>
                  <a:srgbClr val="313131"/>
                </a:solidFill>
                <a:latin typeface="Arial"/>
                <a:cs typeface="Arial"/>
              </a:rPr>
              <a:t> </a:t>
            </a:r>
            <a:r>
              <a:rPr sz="2000" dirty="0">
                <a:solidFill>
                  <a:srgbClr val="313131"/>
                </a:solidFill>
                <a:latin typeface="Arial"/>
                <a:cs typeface="Arial"/>
              </a:rPr>
              <a:t>the</a:t>
            </a:r>
            <a:r>
              <a:rPr sz="2000" spc="-75" dirty="0">
                <a:solidFill>
                  <a:srgbClr val="313131"/>
                </a:solidFill>
                <a:latin typeface="Arial"/>
                <a:cs typeface="Arial"/>
              </a:rPr>
              <a:t> </a:t>
            </a:r>
            <a:r>
              <a:rPr sz="2000" dirty="0">
                <a:solidFill>
                  <a:srgbClr val="313131"/>
                </a:solidFill>
                <a:latin typeface="Arial"/>
                <a:cs typeface="Arial"/>
              </a:rPr>
              <a:t>wait</a:t>
            </a:r>
            <a:r>
              <a:rPr sz="2000" spc="-55" dirty="0">
                <a:solidFill>
                  <a:srgbClr val="313131"/>
                </a:solidFill>
                <a:latin typeface="Arial"/>
                <a:cs typeface="Arial"/>
              </a:rPr>
              <a:t> </a:t>
            </a:r>
            <a:r>
              <a:rPr sz="2000" dirty="0">
                <a:solidFill>
                  <a:srgbClr val="313131"/>
                </a:solidFill>
                <a:latin typeface="Arial"/>
                <a:cs typeface="Arial"/>
              </a:rPr>
              <a:t>to</a:t>
            </a:r>
            <a:r>
              <a:rPr sz="2000" spc="-75" dirty="0">
                <a:solidFill>
                  <a:srgbClr val="313131"/>
                </a:solidFill>
                <a:latin typeface="Arial"/>
                <a:cs typeface="Arial"/>
              </a:rPr>
              <a:t> </a:t>
            </a:r>
            <a:r>
              <a:rPr sz="2000" dirty="0">
                <a:solidFill>
                  <a:srgbClr val="313131"/>
                </a:solidFill>
                <a:latin typeface="Arial"/>
                <a:cs typeface="Arial"/>
              </a:rPr>
              <a:t>ignore</a:t>
            </a:r>
            <a:r>
              <a:rPr sz="2000" spc="-55" dirty="0">
                <a:solidFill>
                  <a:srgbClr val="313131"/>
                </a:solidFill>
                <a:latin typeface="Arial"/>
                <a:cs typeface="Arial"/>
              </a:rPr>
              <a:t> </a:t>
            </a:r>
            <a:r>
              <a:rPr sz="2000" dirty="0">
                <a:solidFill>
                  <a:srgbClr val="313131"/>
                </a:solidFill>
                <a:latin typeface="Arial"/>
                <a:cs typeface="Arial"/>
              </a:rPr>
              <a:t>specific</a:t>
            </a:r>
            <a:r>
              <a:rPr sz="2000" spc="-65" dirty="0">
                <a:solidFill>
                  <a:srgbClr val="313131"/>
                </a:solidFill>
                <a:latin typeface="Arial"/>
                <a:cs typeface="Arial"/>
              </a:rPr>
              <a:t> </a:t>
            </a:r>
            <a:r>
              <a:rPr sz="2000" dirty="0">
                <a:solidFill>
                  <a:srgbClr val="313131"/>
                </a:solidFill>
                <a:latin typeface="Arial"/>
                <a:cs typeface="Arial"/>
              </a:rPr>
              <a:t>types</a:t>
            </a:r>
            <a:r>
              <a:rPr sz="2000" spc="-70" dirty="0">
                <a:solidFill>
                  <a:srgbClr val="313131"/>
                </a:solidFill>
                <a:latin typeface="Arial"/>
                <a:cs typeface="Arial"/>
              </a:rPr>
              <a:t> </a:t>
            </a:r>
            <a:r>
              <a:rPr sz="2000" dirty="0">
                <a:solidFill>
                  <a:srgbClr val="313131"/>
                </a:solidFill>
                <a:latin typeface="Arial"/>
                <a:cs typeface="Arial"/>
              </a:rPr>
              <a:t>of</a:t>
            </a:r>
            <a:r>
              <a:rPr sz="2000" spc="-75" dirty="0">
                <a:solidFill>
                  <a:srgbClr val="313131"/>
                </a:solidFill>
                <a:latin typeface="Arial"/>
                <a:cs typeface="Arial"/>
              </a:rPr>
              <a:t> </a:t>
            </a:r>
            <a:r>
              <a:rPr sz="2000" dirty="0">
                <a:solidFill>
                  <a:srgbClr val="313131"/>
                </a:solidFill>
                <a:latin typeface="Arial"/>
                <a:cs typeface="Arial"/>
              </a:rPr>
              <a:t>exceptions</a:t>
            </a:r>
            <a:r>
              <a:rPr sz="2000" spc="-60" dirty="0">
                <a:solidFill>
                  <a:srgbClr val="313131"/>
                </a:solidFill>
                <a:latin typeface="Arial"/>
                <a:cs typeface="Arial"/>
              </a:rPr>
              <a:t> </a:t>
            </a:r>
            <a:r>
              <a:rPr sz="2000" dirty="0">
                <a:solidFill>
                  <a:srgbClr val="313131"/>
                </a:solidFill>
                <a:latin typeface="Arial"/>
                <a:cs typeface="Arial"/>
              </a:rPr>
              <a:t>whilst</a:t>
            </a:r>
            <a:r>
              <a:rPr sz="2000" spc="-50" dirty="0">
                <a:solidFill>
                  <a:srgbClr val="313131"/>
                </a:solidFill>
                <a:latin typeface="Arial"/>
                <a:cs typeface="Arial"/>
              </a:rPr>
              <a:t> </a:t>
            </a:r>
            <a:r>
              <a:rPr sz="2000" dirty="0">
                <a:solidFill>
                  <a:srgbClr val="313131"/>
                </a:solidFill>
                <a:latin typeface="Arial"/>
                <a:cs typeface="Arial"/>
              </a:rPr>
              <a:t>waiting,</a:t>
            </a:r>
            <a:r>
              <a:rPr sz="2000" spc="-50" dirty="0">
                <a:solidFill>
                  <a:srgbClr val="313131"/>
                </a:solidFill>
                <a:latin typeface="Arial"/>
                <a:cs typeface="Arial"/>
              </a:rPr>
              <a:t> </a:t>
            </a:r>
            <a:r>
              <a:rPr sz="2000" dirty="0">
                <a:solidFill>
                  <a:srgbClr val="313131"/>
                </a:solidFill>
                <a:latin typeface="Arial"/>
                <a:cs typeface="Arial"/>
              </a:rPr>
              <a:t>such</a:t>
            </a:r>
            <a:r>
              <a:rPr sz="2000" spc="-70" dirty="0">
                <a:solidFill>
                  <a:srgbClr val="313131"/>
                </a:solidFill>
                <a:latin typeface="Arial"/>
                <a:cs typeface="Arial"/>
              </a:rPr>
              <a:t> </a:t>
            </a:r>
            <a:r>
              <a:rPr sz="2000" spc="-25" dirty="0">
                <a:solidFill>
                  <a:srgbClr val="313131"/>
                </a:solidFill>
                <a:latin typeface="Arial"/>
                <a:cs typeface="Arial"/>
              </a:rPr>
              <a:t>as </a:t>
            </a:r>
            <a:r>
              <a:rPr sz="2000" spc="-10" dirty="0">
                <a:solidFill>
                  <a:srgbClr val="313131"/>
                </a:solidFill>
                <a:latin typeface="Arial"/>
                <a:cs typeface="Arial"/>
              </a:rPr>
              <a:t>NoSuchElementException</a:t>
            </a:r>
            <a:r>
              <a:rPr sz="2000" spc="-35" dirty="0">
                <a:solidFill>
                  <a:srgbClr val="313131"/>
                </a:solidFill>
                <a:latin typeface="Arial"/>
                <a:cs typeface="Arial"/>
              </a:rPr>
              <a:t> </a:t>
            </a:r>
            <a:r>
              <a:rPr sz="2000" dirty="0">
                <a:solidFill>
                  <a:srgbClr val="313131"/>
                </a:solidFill>
                <a:latin typeface="Arial"/>
                <a:cs typeface="Arial"/>
              </a:rPr>
              <a:t>when</a:t>
            </a:r>
            <a:r>
              <a:rPr sz="2000" spc="-55" dirty="0">
                <a:solidFill>
                  <a:srgbClr val="313131"/>
                </a:solidFill>
                <a:latin typeface="Arial"/>
                <a:cs typeface="Arial"/>
              </a:rPr>
              <a:t> </a:t>
            </a:r>
            <a:r>
              <a:rPr sz="2000" dirty="0">
                <a:solidFill>
                  <a:srgbClr val="313131"/>
                </a:solidFill>
                <a:latin typeface="Arial"/>
                <a:cs typeface="Arial"/>
              </a:rPr>
              <a:t>searching</a:t>
            </a:r>
            <a:r>
              <a:rPr sz="2000" spc="-50" dirty="0">
                <a:solidFill>
                  <a:srgbClr val="313131"/>
                </a:solidFill>
                <a:latin typeface="Arial"/>
                <a:cs typeface="Arial"/>
              </a:rPr>
              <a:t> </a:t>
            </a:r>
            <a:r>
              <a:rPr sz="2000" dirty="0">
                <a:solidFill>
                  <a:srgbClr val="313131"/>
                </a:solidFill>
                <a:latin typeface="Arial"/>
                <a:cs typeface="Arial"/>
              </a:rPr>
              <a:t>for</a:t>
            </a:r>
            <a:r>
              <a:rPr sz="2000" spc="-70" dirty="0">
                <a:solidFill>
                  <a:srgbClr val="313131"/>
                </a:solidFill>
                <a:latin typeface="Arial"/>
                <a:cs typeface="Arial"/>
              </a:rPr>
              <a:t> </a:t>
            </a:r>
            <a:r>
              <a:rPr sz="2000" dirty="0">
                <a:solidFill>
                  <a:srgbClr val="313131"/>
                </a:solidFill>
                <a:latin typeface="Arial"/>
                <a:cs typeface="Arial"/>
              </a:rPr>
              <a:t>an</a:t>
            </a:r>
            <a:r>
              <a:rPr sz="2000" spc="-65" dirty="0">
                <a:solidFill>
                  <a:srgbClr val="313131"/>
                </a:solidFill>
                <a:latin typeface="Arial"/>
                <a:cs typeface="Arial"/>
              </a:rPr>
              <a:t> </a:t>
            </a:r>
            <a:r>
              <a:rPr sz="2000" dirty="0">
                <a:solidFill>
                  <a:srgbClr val="313131"/>
                </a:solidFill>
                <a:latin typeface="Arial"/>
                <a:cs typeface="Arial"/>
              </a:rPr>
              <a:t>element</a:t>
            </a:r>
            <a:r>
              <a:rPr sz="2000" spc="-45" dirty="0">
                <a:solidFill>
                  <a:srgbClr val="313131"/>
                </a:solidFill>
                <a:latin typeface="Arial"/>
                <a:cs typeface="Arial"/>
              </a:rPr>
              <a:t> </a:t>
            </a:r>
            <a:r>
              <a:rPr sz="2000" dirty="0">
                <a:solidFill>
                  <a:srgbClr val="313131"/>
                </a:solidFill>
                <a:latin typeface="Arial"/>
                <a:cs typeface="Arial"/>
              </a:rPr>
              <a:t>on</a:t>
            </a:r>
            <a:r>
              <a:rPr sz="2000" spc="-65" dirty="0">
                <a:solidFill>
                  <a:srgbClr val="313131"/>
                </a:solidFill>
                <a:latin typeface="Arial"/>
                <a:cs typeface="Arial"/>
              </a:rPr>
              <a:t> </a:t>
            </a:r>
            <a:r>
              <a:rPr sz="2000" dirty="0">
                <a:solidFill>
                  <a:srgbClr val="313131"/>
                </a:solidFill>
                <a:latin typeface="Arial"/>
                <a:cs typeface="Arial"/>
              </a:rPr>
              <a:t>the</a:t>
            </a:r>
            <a:r>
              <a:rPr sz="2000" spc="-60" dirty="0">
                <a:solidFill>
                  <a:srgbClr val="313131"/>
                </a:solidFill>
                <a:latin typeface="Arial"/>
                <a:cs typeface="Arial"/>
              </a:rPr>
              <a:t> </a:t>
            </a:r>
            <a:r>
              <a:rPr sz="2000" spc="-25" dirty="0">
                <a:solidFill>
                  <a:srgbClr val="313131"/>
                </a:solidFill>
                <a:latin typeface="Arial"/>
                <a:cs typeface="Arial"/>
              </a:rPr>
              <a:t>pag</a:t>
            </a:r>
            <a:endParaRPr sz="2000">
              <a:latin typeface="Arial"/>
              <a:cs typeface="Arial"/>
            </a:endParaRPr>
          </a:p>
        </p:txBody>
      </p:sp>
      <p:sp>
        <p:nvSpPr>
          <p:cNvPr id="4" name="object 4"/>
          <p:cNvSpPr txBox="1">
            <a:spLocks noGrp="1"/>
          </p:cNvSpPr>
          <p:nvPr>
            <p:ph type="title"/>
          </p:nvPr>
        </p:nvSpPr>
        <p:spPr>
          <a:xfrm>
            <a:off x="915499" y="379030"/>
            <a:ext cx="1092200" cy="513080"/>
          </a:xfrm>
          <a:prstGeom prst="rect">
            <a:avLst/>
          </a:prstGeom>
        </p:spPr>
        <p:txBody>
          <a:bodyPr vert="horz" wrap="square" lIns="0" tIns="12065" rIns="0" bIns="0" rtlCol="0">
            <a:spAutoFit/>
          </a:bodyPr>
          <a:lstStyle/>
          <a:p>
            <a:pPr marL="12700">
              <a:lnSpc>
                <a:spcPct val="100000"/>
              </a:lnSpc>
              <a:spcBef>
                <a:spcPts val="95"/>
              </a:spcBef>
            </a:pPr>
            <a:r>
              <a:rPr spc="-25" dirty="0"/>
              <a:t>Waits</a:t>
            </a:r>
          </a:p>
        </p:txBody>
      </p:sp>
      <p:pic>
        <p:nvPicPr>
          <p:cNvPr id="6" name="Picture 5"/>
          <p:cNvPicPr>
            <a:picLocks noChangeAspect="1"/>
          </p:cNvPicPr>
          <p:nvPr/>
        </p:nvPicPr>
        <p:blipFill>
          <a:blip r:embed="rId2"/>
          <a:stretch>
            <a:fillRect/>
          </a:stretch>
        </p:blipFill>
        <p:spPr>
          <a:xfrm>
            <a:off x="1461599" y="2438400"/>
            <a:ext cx="7505700" cy="24288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922" y="372516"/>
            <a:ext cx="1075055" cy="513080"/>
          </a:xfrm>
          <a:prstGeom prst="rect">
            <a:avLst/>
          </a:prstGeom>
        </p:spPr>
        <p:txBody>
          <a:bodyPr vert="horz" wrap="square" lIns="0" tIns="12065" rIns="0" bIns="0" rtlCol="0">
            <a:spAutoFit/>
          </a:bodyPr>
          <a:lstStyle/>
          <a:p>
            <a:pPr marL="12700">
              <a:lnSpc>
                <a:spcPct val="100000"/>
              </a:lnSpc>
              <a:spcBef>
                <a:spcPts val="95"/>
              </a:spcBef>
            </a:pPr>
            <a:r>
              <a:rPr spc="-50" dirty="0">
                <a:solidFill>
                  <a:srgbClr val="E10512"/>
                </a:solidFill>
              </a:rPr>
              <a:t>Waits</a:t>
            </a:r>
          </a:p>
        </p:txBody>
      </p:sp>
      <p:sp>
        <p:nvSpPr>
          <p:cNvPr id="3" name="object 3"/>
          <p:cNvSpPr txBox="1"/>
          <p:nvPr/>
        </p:nvSpPr>
        <p:spPr>
          <a:xfrm>
            <a:off x="917192" y="1201289"/>
            <a:ext cx="4410075" cy="2355850"/>
          </a:xfrm>
          <a:prstGeom prst="rect">
            <a:avLst/>
          </a:prstGeom>
        </p:spPr>
        <p:txBody>
          <a:bodyPr vert="horz" wrap="square" lIns="0" tIns="109220" rIns="0" bIns="0" rtlCol="0">
            <a:spAutoFit/>
          </a:bodyPr>
          <a:lstStyle/>
          <a:p>
            <a:pPr marL="12700">
              <a:lnSpc>
                <a:spcPct val="100000"/>
              </a:lnSpc>
              <a:spcBef>
                <a:spcPts val="860"/>
              </a:spcBef>
            </a:pPr>
            <a:r>
              <a:rPr sz="5025" spc="-15" baseline="4145" dirty="0">
                <a:solidFill>
                  <a:srgbClr val="E10512"/>
                </a:solidFill>
                <a:latin typeface="PMingLiU"/>
                <a:cs typeface="PMingLiU"/>
              </a:rPr>
              <a:t></a:t>
            </a:r>
            <a:r>
              <a:rPr sz="2800" spc="-10" dirty="0">
                <a:solidFill>
                  <a:srgbClr val="303030"/>
                </a:solidFill>
                <a:latin typeface="Arial"/>
                <a:cs typeface="Arial"/>
              </a:rPr>
              <a:t>Explicit</a:t>
            </a:r>
            <a:endParaRPr sz="2800">
              <a:latin typeface="Arial"/>
              <a:cs typeface="Arial"/>
            </a:endParaRPr>
          </a:p>
          <a:p>
            <a:pPr marL="698500" indent="-228600">
              <a:lnSpc>
                <a:spcPct val="100000"/>
              </a:lnSpc>
              <a:spcBef>
                <a:spcPts val="550"/>
              </a:spcBef>
              <a:buClr>
                <a:srgbClr val="556AE1"/>
              </a:buClr>
              <a:buFont typeface="Verdana"/>
              <a:buChar char="-"/>
              <a:tabLst>
                <a:tab pos="698500" algn="l"/>
              </a:tabLst>
            </a:pPr>
            <a:r>
              <a:rPr sz="2400" dirty="0">
                <a:solidFill>
                  <a:srgbClr val="303030"/>
                </a:solidFill>
                <a:latin typeface="Arial"/>
                <a:cs typeface="Arial"/>
              </a:rPr>
              <a:t>Client</a:t>
            </a:r>
            <a:r>
              <a:rPr sz="2400" spc="-70" dirty="0">
                <a:solidFill>
                  <a:srgbClr val="303030"/>
                </a:solidFill>
                <a:latin typeface="Arial"/>
                <a:cs typeface="Arial"/>
              </a:rPr>
              <a:t> </a:t>
            </a:r>
            <a:r>
              <a:rPr sz="2400" dirty="0">
                <a:solidFill>
                  <a:srgbClr val="303030"/>
                </a:solidFill>
                <a:latin typeface="Arial"/>
                <a:cs typeface="Arial"/>
              </a:rPr>
              <a:t>Side</a:t>
            </a:r>
            <a:r>
              <a:rPr sz="2400" spc="-70" dirty="0">
                <a:solidFill>
                  <a:srgbClr val="303030"/>
                </a:solidFill>
                <a:latin typeface="Arial"/>
                <a:cs typeface="Arial"/>
              </a:rPr>
              <a:t> </a:t>
            </a:r>
            <a:r>
              <a:rPr sz="2400" dirty="0">
                <a:solidFill>
                  <a:srgbClr val="303030"/>
                </a:solidFill>
                <a:latin typeface="Arial"/>
                <a:cs typeface="Arial"/>
              </a:rPr>
              <a:t>(Selenium</a:t>
            </a:r>
            <a:r>
              <a:rPr sz="2400" spc="-60" dirty="0">
                <a:solidFill>
                  <a:srgbClr val="303030"/>
                </a:solidFill>
                <a:latin typeface="Arial"/>
                <a:cs typeface="Arial"/>
              </a:rPr>
              <a:t> </a:t>
            </a:r>
            <a:r>
              <a:rPr sz="2400" spc="-20" dirty="0">
                <a:solidFill>
                  <a:srgbClr val="303030"/>
                </a:solidFill>
                <a:latin typeface="Arial"/>
                <a:cs typeface="Arial"/>
              </a:rPr>
              <a:t>Side)</a:t>
            </a:r>
            <a:endParaRPr sz="2400">
              <a:latin typeface="Arial"/>
              <a:cs typeface="Arial"/>
            </a:endParaRPr>
          </a:p>
          <a:p>
            <a:pPr marL="697865" indent="-229235">
              <a:lnSpc>
                <a:spcPct val="100000"/>
              </a:lnSpc>
              <a:spcBef>
                <a:spcPts val="495"/>
              </a:spcBef>
              <a:buClr>
                <a:srgbClr val="556AE1"/>
              </a:buClr>
              <a:buFont typeface="Verdana"/>
              <a:buChar char="-"/>
              <a:tabLst>
                <a:tab pos="698500" algn="l"/>
              </a:tabLst>
            </a:pPr>
            <a:r>
              <a:rPr sz="2400" dirty="0">
                <a:solidFill>
                  <a:srgbClr val="303030"/>
                </a:solidFill>
                <a:latin typeface="Arial"/>
                <a:cs typeface="Arial"/>
              </a:rPr>
              <a:t>Can</a:t>
            </a:r>
            <a:r>
              <a:rPr sz="2400" spc="-35" dirty="0">
                <a:solidFill>
                  <a:srgbClr val="303030"/>
                </a:solidFill>
                <a:latin typeface="Arial"/>
                <a:cs typeface="Arial"/>
              </a:rPr>
              <a:t> </a:t>
            </a:r>
            <a:r>
              <a:rPr sz="2400" dirty="0">
                <a:solidFill>
                  <a:srgbClr val="303030"/>
                </a:solidFill>
                <a:latin typeface="Arial"/>
                <a:cs typeface="Arial"/>
              </a:rPr>
              <a:t>wait</a:t>
            </a:r>
            <a:r>
              <a:rPr sz="2400" spc="-25" dirty="0">
                <a:solidFill>
                  <a:srgbClr val="303030"/>
                </a:solidFill>
                <a:latin typeface="Arial"/>
                <a:cs typeface="Arial"/>
              </a:rPr>
              <a:t> </a:t>
            </a:r>
            <a:r>
              <a:rPr sz="2400" dirty="0">
                <a:solidFill>
                  <a:srgbClr val="303030"/>
                </a:solidFill>
                <a:latin typeface="Arial"/>
                <a:cs typeface="Arial"/>
              </a:rPr>
              <a:t>for</a:t>
            </a:r>
            <a:r>
              <a:rPr sz="2400" spc="-40" dirty="0">
                <a:solidFill>
                  <a:srgbClr val="303030"/>
                </a:solidFill>
                <a:latin typeface="Arial"/>
                <a:cs typeface="Arial"/>
              </a:rPr>
              <a:t> </a:t>
            </a:r>
            <a:r>
              <a:rPr sz="2400" spc="-10" dirty="0">
                <a:solidFill>
                  <a:srgbClr val="303030"/>
                </a:solidFill>
                <a:latin typeface="Arial"/>
                <a:cs typeface="Arial"/>
              </a:rPr>
              <a:t>anything</a:t>
            </a:r>
            <a:endParaRPr sz="2400">
              <a:latin typeface="Arial"/>
              <a:cs typeface="Arial"/>
            </a:endParaRPr>
          </a:p>
          <a:p>
            <a:pPr marL="697865" indent="-229235">
              <a:lnSpc>
                <a:spcPct val="100000"/>
              </a:lnSpc>
              <a:spcBef>
                <a:spcPts val="500"/>
              </a:spcBef>
              <a:buClr>
                <a:srgbClr val="556AE1"/>
              </a:buClr>
              <a:buFont typeface="Verdana"/>
              <a:buChar char="-"/>
              <a:tabLst>
                <a:tab pos="698500" algn="l"/>
              </a:tabLst>
            </a:pPr>
            <a:r>
              <a:rPr sz="2400" dirty="0">
                <a:solidFill>
                  <a:srgbClr val="303030"/>
                </a:solidFill>
                <a:latin typeface="Arial"/>
                <a:cs typeface="Arial"/>
              </a:rPr>
              <a:t>Explicit</a:t>
            </a:r>
            <a:r>
              <a:rPr sz="2400" spc="-50" dirty="0">
                <a:solidFill>
                  <a:srgbClr val="303030"/>
                </a:solidFill>
                <a:latin typeface="Arial"/>
                <a:cs typeface="Arial"/>
              </a:rPr>
              <a:t> </a:t>
            </a:r>
            <a:r>
              <a:rPr sz="2400" spc="-10" dirty="0">
                <a:solidFill>
                  <a:srgbClr val="303030"/>
                </a:solidFill>
                <a:latin typeface="Arial"/>
                <a:cs typeface="Arial"/>
              </a:rPr>
              <a:t>Usage</a:t>
            </a:r>
            <a:endParaRPr sz="2400">
              <a:latin typeface="Arial"/>
              <a:cs typeface="Arial"/>
            </a:endParaRPr>
          </a:p>
          <a:p>
            <a:pPr marL="697865" indent="-229235">
              <a:lnSpc>
                <a:spcPct val="100000"/>
              </a:lnSpc>
              <a:spcBef>
                <a:spcPts val="500"/>
              </a:spcBef>
              <a:buClr>
                <a:srgbClr val="556AE1"/>
              </a:buClr>
              <a:buFont typeface="Verdana"/>
              <a:buChar char="-"/>
              <a:tabLst>
                <a:tab pos="698500" algn="l"/>
              </a:tabLst>
            </a:pPr>
            <a:r>
              <a:rPr sz="2400" spc="-10" dirty="0">
                <a:solidFill>
                  <a:srgbClr val="303030"/>
                </a:solidFill>
                <a:latin typeface="Arial"/>
                <a:cs typeface="Arial"/>
              </a:rPr>
              <a:t>TimeoutException</a:t>
            </a:r>
            <a:endParaRPr sz="2400">
              <a:latin typeface="Arial"/>
              <a:cs typeface="Arial"/>
            </a:endParaRPr>
          </a:p>
        </p:txBody>
      </p:sp>
      <p:sp>
        <p:nvSpPr>
          <p:cNvPr id="4" name="object 4"/>
          <p:cNvSpPr txBox="1"/>
          <p:nvPr/>
        </p:nvSpPr>
        <p:spPr>
          <a:xfrm>
            <a:off x="6069582" y="1352419"/>
            <a:ext cx="4298950" cy="2355850"/>
          </a:xfrm>
          <a:prstGeom prst="rect">
            <a:avLst/>
          </a:prstGeom>
        </p:spPr>
        <p:txBody>
          <a:bodyPr vert="horz" wrap="square" lIns="0" tIns="109220" rIns="0" bIns="0" rtlCol="0">
            <a:spAutoFit/>
          </a:bodyPr>
          <a:lstStyle/>
          <a:p>
            <a:pPr marL="12700">
              <a:lnSpc>
                <a:spcPct val="100000"/>
              </a:lnSpc>
              <a:spcBef>
                <a:spcPts val="860"/>
              </a:spcBef>
            </a:pPr>
            <a:r>
              <a:rPr sz="5025" spc="-15" baseline="4145" dirty="0">
                <a:solidFill>
                  <a:srgbClr val="E10512"/>
                </a:solidFill>
                <a:latin typeface="PMingLiU"/>
                <a:cs typeface="PMingLiU"/>
              </a:rPr>
              <a:t></a:t>
            </a:r>
            <a:r>
              <a:rPr sz="2800" spc="-10" dirty="0">
                <a:solidFill>
                  <a:srgbClr val="303030"/>
                </a:solidFill>
                <a:latin typeface="Arial"/>
                <a:cs typeface="Arial"/>
              </a:rPr>
              <a:t>Implicit</a:t>
            </a:r>
            <a:endParaRPr sz="2800">
              <a:latin typeface="Arial"/>
              <a:cs typeface="Arial"/>
            </a:endParaRPr>
          </a:p>
          <a:p>
            <a:pPr marL="698500" indent="-228600">
              <a:lnSpc>
                <a:spcPct val="100000"/>
              </a:lnSpc>
              <a:spcBef>
                <a:spcPts val="550"/>
              </a:spcBef>
              <a:buClr>
                <a:srgbClr val="556AE1"/>
              </a:buClr>
              <a:buFont typeface="Verdana"/>
              <a:buChar char="-"/>
              <a:tabLst>
                <a:tab pos="698500" algn="l"/>
              </a:tabLst>
            </a:pPr>
            <a:r>
              <a:rPr sz="2400" dirty="0">
                <a:solidFill>
                  <a:srgbClr val="303030"/>
                </a:solidFill>
                <a:latin typeface="Arial"/>
                <a:cs typeface="Arial"/>
              </a:rPr>
              <a:t>Driver</a:t>
            </a:r>
            <a:r>
              <a:rPr sz="2400" spc="-45" dirty="0">
                <a:solidFill>
                  <a:srgbClr val="303030"/>
                </a:solidFill>
                <a:latin typeface="Arial"/>
                <a:cs typeface="Arial"/>
              </a:rPr>
              <a:t> </a:t>
            </a:r>
            <a:r>
              <a:rPr sz="2400" spc="-20" dirty="0">
                <a:solidFill>
                  <a:srgbClr val="303030"/>
                </a:solidFill>
                <a:latin typeface="Arial"/>
                <a:cs typeface="Arial"/>
              </a:rPr>
              <a:t>Side</a:t>
            </a:r>
            <a:endParaRPr sz="2400">
              <a:latin typeface="Arial"/>
              <a:cs typeface="Arial"/>
            </a:endParaRPr>
          </a:p>
          <a:p>
            <a:pPr marL="698500" indent="-228600">
              <a:lnSpc>
                <a:spcPct val="100000"/>
              </a:lnSpc>
              <a:spcBef>
                <a:spcPts val="495"/>
              </a:spcBef>
              <a:buClr>
                <a:srgbClr val="556AE1"/>
              </a:buClr>
              <a:buFont typeface="Verdana"/>
              <a:buChar char="-"/>
              <a:tabLst>
                <a:tab pos="698500" algn="l"/>
              </a:tabLst>
            </a:pPr>
            <a:r>
              <a:rPr sz="2400" dirty="0">
                <a:solidFill>
                  <a:srgbClr val="303030"/>
                </a:solidFill>
                <a:latin typeface="Arial"/>
                <a:cs typeface="Arial"/>
              </a:rPr>
              <a:t>Element</a:t>
            </a:r>
            <a:r>
              <a:rPr sz="2400" spc="-40" dirty="0">
                <a:solidFill>
                  <a:srgbClr val="303030"/>
                </a:solidFill>
                <a:latin typeface="Arial"/>
                <a:cs typeface="Arial"/>
              </a:rPr>
              <a:t> </a:t>
            </a:r>
            <a:r>
              <a:rPr sz="2400" dirty="0">
                <a:solidFill>
                  <a:srgbClr val="303030"/>
                </a:solidFill>
                <a:latin typeface="Arial"/>
                <a:cs typeface="Arial"/>
              </a:rPr>
              <a:t>appeared</a:t>
            </a:r>
            <a:r>
              <a:rPr sz="2400" spc="-50" dirty="0">
                <a:solidFill>
                  <a:srgbClr val="303030"/>
                </a:solidFill>
                <a:latin typeface="Arial"/>
                <a:cs typeface="Arial"/>
              </a:rPr>
              <a:t> </a:t>
            </a:r>
            <a:r>
              <a:rPr sz="2400" dirty="0">
                <a:solidFill>
                  <a:srgbClr val="303030"/>
                </a:solidFill>
                <a:latin typeface="Arial"/>
                <a:cs typeface="Arial"/>
              </a:rPr>
              <a:t>in</a:t>
            </a:r>
            <a:r>
              <a:rPr sz="2400" spc="-80" dirty="0">
                <a:solidFill>
                  <a:srgbClr val="303030"/>
                </a:solidFill>
                <a:latin typeface="Arial"/>
                <a:cs typeface="Arial"/>
              </a:rPr>
              <a:t> </a:t>
            </a:r>
            <a:r>
              <a:rPr sz="2400" spc="-25" dirty="0">
                <a:solidFill>
                  <a:srgbClr val="303030"/>
                </a:solidFill>
                <a:latin typeface="Arial"/>
                <a:cs typeface="Arial"/>
              </a:rPr>
              <a:t>DOM</a:t>
            </a:r>
            <a:endParaRPr sz="2400">
              <a:latin typeface="Arial"/>
              <a:cs typeface="Arial"/>
            </a:endParaRPr>
          </a:p>
          <a:p>
            <a:pPr marL="698500" indent="-228600">
              <a:lnSpc>
                <a:spcPct val="100000"/>
              </a:lnSpc>
              <a:spcBef>
                <a:spcPts val="500"/>
              </a:spcBef>
              <a:buClr>
                <a:srgbClr val="556AE1"/>
              </a:buClr>
              <a:buFont typeface="Verdana"/>
              <a:buChar char="-"/>
              <a:tabLst>
                <a:tab pos="698500" algn="l"/>
              </a:tabLst>
            </a:pPr>
            <a:r>
              <a:rPr sz="2400" dirty="0">
                <a:solidFill>
                  <a:srgbClr val="303030"/>
                </a:solidFill>
                <a:latin typeface="Arial"/>
                <a:cs typeface="Arial"/>
              </a:rPr>
              <a:t>Work</a:t>
            </a:r>
            <a:r>
              <a:rPr sz="2400" spc="-125" dirty="0">
                <a:solidFill>
                  <a:srgbClr val="303030"/>
                </a:solidFill>
                <a:latin typeface="Arial"/>
                <a:cs typeface="Arial"/>
              </a:rPr>
              <a:t> </a:t>
            </a:r>
            <a:r>
              <a:rPr sz="2400" spc="-10" dirty="0">
                <a:solidFill>
                  <a:srgbClr val="303030"/>
                </a:solidFill>
                <a:latin typeface="Arial"/>
                <a:cs typeface="Arial"/>
              </a:rPr>
              <a:t>automatically</a:t>
            </a:r>
            <a:endParaRPr sz="2400">
              <a:latin typeface="Arial"/>
              <a:cs typeface="Arial"/>
            </a:endParaRPr>
          </a:p>
          <a:p>
            <a:pPr marL="698500" indent="-228600">
              <a:lnSpc>
                <a:spcPct val="100000"/>
              </a:lnSpc>
              <a:spcBef>
                <a:spcPts val="500"/>
              </a:spcBef>
              <a:buClr>
                <a:srgbClr val="556AE1"/>
              </a:buClr>
              <a:buFont typeface="Verdana"/>
              <a:buChar char="-"/>
              <a:tabLst>
                <a:tab pos="698500" algn="l"/>
              </a:tabLst>
            </a:pPr>
            <a:r>
              <a:rPr sz="2400" spc="-10" dirty="0">
                <a:solidFill>
                  <a:srgbClr val="303030"/>
                </a:solidFill>
                <a:latin typeface="Arial"/>
                <a:cs typeface="Arial"/>
              </a:rPr>
              <a:t>NoSuchElementException</a:t>
            </a:r>
            <a:endParaRPr sz="2400">
              <a:latin typeface="Arial"/>
              <a:cs typeface="Arial"/>
            </a:endParaRPr>
          </a:p>
        </p:txBody>
      </p:sp>
      <p:sp>
        <p:nvSpPr>
          <p:cNvPr id="5" name="object 5"/>
          <p:cNvSpPr/>
          <p:nvPr/>
        </p:nvSpPr>
        <p:spPr>
          <a:xfrm>
            <a:off x="1467611" y="4885177"/>
            <a:ext cx="8374380" cy="944880"/>
          </a:xfrm>
          <a:custGeom>
            <a:avLst/>
            <a:gdLst/>
            <a:ahLst/>
            <a:cxnLst/>
            <a:rect l="l" t="t" r="r" b="b"/>
            <a:pathLst>
              <a:path w="8374380" h="944879">
                <a:moveTo>
                  <a:pt x="8216900" y="0"/>
                </a:moveTo>
                <a:lnTo>
                  <a:pt x="157492" y="0"/>
                </a:lnTo>
                <a:lnTo>
                  <a:pt x="107712" y="8028"/>
                </a:lnTo>
                <a:lnTo>
                  <a:pt x="64478" y="30386"/>
                </a:lnTo>
                <a:lnTo>
                  <a:pt x="30386" y="64478"/>
                </a:lnTo>
                <a:lnTo>
                  <a:pt x="8028" y="107712"/>
                </a:lnTo>
                <a:lnTo>
                  <a:pt x="0" y="157492"/>
                </a:lnTo>
                <a:lnTo>
                  <a:pt x="0" y="787400"/>
                </a:lnTo>
                <a:lnTo>
                  <a:pt x="8028" y="837174"/>
                </a:lnTo>
                <a:lnTo>
                  <a:pt x="30386" y="880403"/>
                </a:lnTo>
                <a:lnTo>
                  <a:pt x="64478" y="914494"/>
                </a:lnTo>
                <a:lnTo>
                  <a:pt x="107712" y="936851"/>
                </a:lnTo>
                <a:lnTo>
                  <a:pt x="157492" y="944880"/>
                </a:lnTo>
                <a:lnTo>
                  <a:pt x="8216900" y="944880"/>
                </a:lnTo>
                <a:lnTo>
                  <a:pt x="8266674" y="936851"/>
                </a:lnTo>
                <a:lnTo>
                  <a:pt x="8309903" y="914494"/>
                </a:lnTo>
                <a:lnTo>
                  <a:pt x="8343994" y="880403"/>
                </a:lnTo>
                <a:lnTo>
                  <a:pt x="8366351" y="837174"/>
                </a:lnTo>
                <a:lnTo>
                  <a:pt x="8374380" y="787400"/>
                </a:lnTo>
                <a:lnTo>
                  <a:pt x="8374380" y="157492"/>
                </a:lnTo>
                <a:lnTo>
                  <a:pt x="8366351" y="107712"/>
                </a:lnTo>
                <a:lnTo>
                  <a:pt x="8343994" y="64478"/>
                </a:lnTo>
                <a:lnTo>
                  <a:pt x="8309903" y="30386"/>
                </a:lnTo>
                <a:lnTo>
                  <a:pt x="8266674" y="8028"/>
                </a:lnTo>
                <a:lnTo>
                  <a:pt x="8216900" y="0"/>
                </a:lnTo>
                <a:close/>
              </a:path>
            </a:pathLst>
          </a:custGeom>
          <a:solidFill>
            <a:srgbClr val="92D050"/>
          </a:solidFill>
        </p:spPr>
        <p:txBody>
          <a:bodyPr wrap="square" lIns="0" tIns="0" rIns="0" bIns="0" rtlCol="0"/>
          <a:lstStyle/>
          <a:p>
            <a:endParaRPr/>
          </a:p>
        </p:txBody>
      </p:sp>
      <p:sp>
        <p:nvSpPr>
          <p:cNvPr id="6" name="object 6"/>
          <p:cNvSpPr txBox="1"/>
          <p:nvPr/>
        </p:nvSpPr>
        <p:spPr>
          <a:xfrm>
            <a:off x="2004006" y="5105418"/>
            <a:ext cx="7301865" cy="482600"/>
          </a:xfrm>
          <a:prstGeom prst="rect">
            <a:avLst/>
          </a:prstGeom>
        </p:spPr>
        <p:txBody>
          <a:bodyPr vert="horz" wrap="square" lIns="0" tIns="12700" rIns="0" bIns="0" rtlCol="0">
            <a:spAutoFit/>
          </a:bodyPr>
          <a:lstStyle/>
          <a:p>
            <a:pPr marL="12700">
              <a:lnSpc>
                <a:spcPct val="100000"/>
              </a:lnSpc>
              <a:spcBef>
                <a:spcPts val="100"/>
              </a:spcBef>
            </a:pPr>
            <a:r>
              <a:rPr sz="3000" i="1" dirty="0">
                <a:solidFill>
                  <a:srgbClr val="FF0000"/>
                </a:solidFill>
                <a:latin typeface="Arial"/>
                <a:cs typeface="Arial"/>
              </a:rPr>
              <a:t>Please</a:t>
            </a:r>
            <a:r>
              <a:rPr sz="3000" i="1" spc="-25" dirty="0">
                <a:solidFill>
                  <a:srgbClr val="FF0000"/>
                </a:solidFill>
                <a:latin typeface="Arial"/>
                <a:cs typeface="Arial"/>
              </a:rPr>
              <a:t> </a:t>
            </a:r>
            <a:r>
              <a:rPr sz="3000" i="1" dirty="0">
                <a:solidFill>
                  <a:srgbClr val="FF0000"/>
                </a:solidFill>
                <a:latin typeface="Arial"/>
                <a:cs typeface="Arial"/>
              </a:rPr>
              <a:t>try</a:t>
            </a:r>
            <a:r>
              <a:rPr sz="3000" i="1" spc="-10" dirty="0">
                <a:solidFill>
                  <a:srgbClr val="FF0000"/>
                </a:solidFill>
                <a:latin typeface="Arial"/>
                <a:cs typeface="Arial"/>
              </a:rPr>
              <a:t> </a:t>
            </a:r>
            <a:r>
              <a:rPr sz="3000" i="1" dirty="0">
                <a:solidFill>
                  <a:srgbClr val="FF0000"/>
                </a:solidFill>
                <a:latin typeface="Arial"/>
                <a:cs typeface="Arial"/>
              </a:rPr>
              <a:t>to avoid</a:t>
            </a:r>
            <a:r>
              <a:rPr sz="3000" i="1" spc="-20" dirty="0">
                <a:solidFill>
                  <a:srgbClr val="FF0000"/>
                </a:solidFill>
                <a:latin typeface="Arial"/>
                <a:cs typeface="Arial"/>
              </a:rPr>
              <a:t> </a:t>
            </a:r>
            <a:r>
              <a:rPr sz="3000" i="1" dirty="0">
                <a:solidFill>
                  <a:srgbClr val="FF0000"/>
                </a:solidFill>
                <a:latin typeface="Arial"/>
                <a:cs typeface="Arial"/>
              </a:rPr>
              <a:t>hard</a:t>
            </a:r>
            <a:r>
              <a:rPr sz="3000" i="1" spc="-35" dirty="0">
                <a:solidFill>
                  <a:srgbClr val="FF0000"/>
                </a:solidFill>
                <a:latin typeface="Arial"/>
                <a:cs typeface="Arial"/>
              </a:rPr>
              <a:t> </a:t>
            </a:r>
            <a:r>
              <a:rPr sz="3000" i="1" dirty="0">
                <a:solidFill>
                  <a:srgbClr val="FF0000"/>
                </a:solidFill>
                <a:latin typeface="Arial"/>
                <a:cs typeface="Arial"/>
              </a:rPr>
              <a:t>sleep</a:t>
            </a:r>
            <a:r>
              <a:rPr sz="3000" i="1" spc="-20" dirty="0">
                <a:solidFill>
                  <a:srgbClr val="FF0000"/>
                </a:solidFill>
                <a:latin typeface="Arial"/>
                <a:cs typeface="Arial"/>
              </a:rPr>
              <a:t> </a:t>
            </a:r>
            <a:r>
              <a:rPr sz="3000" i="1" dirty="0">
                <a:solidFill>
                  <a:srgbClr val="FF0000"/>
                </a:solidFill>
                <a:latin typeface="Arial"/>
                <a:cs typeface="Arial"/>
              </a:rPr>
              <a:t>in</a:t>
            </a:r>
            <a:r>
              <a:rPr sz="3000" i="1" spc="-20" dirty="0">
                <a:solidFill>
                  <a:srgbClr val="FF0000"/>
                </a:solidFill>
                <a:latin typeface="Arial"/>
                <a:cs typeface="Arial"/>
              </a:rPr>
              <a:t> </a:t>
            </a:r>
            <a:r>
              <a:rPr sz="3000" i="1" dirty="0">
                <a:solidFill>
                  <a:srgbClr val="FF0000"/>
                </a:solidFill>
                <a:latin typeface="Arial"/>
                <a:cs typeface="Arial"/>
              </a:rPr>
              <a:t>your</a:t>
            </a:r>
            <a:r>
              <a:rPr sz="3000" i="1" spc="-15" dirty="0">
                <a:solidFill>
                  <a:srgbClr val="FF0000"/>
                </a:solidFill>
                <a:latin typeface="Arial"/>
                <a:cs typeface="Arial"/>
              </a:rPr>
              <a:t> </a:t>
            </a:r>
            <a:r>
              <a:rPr sz="3000" i="1" spc="-10" dirty="0">
                <a:solidFill>
                  <a:srgbClr val="FF0000"/>
                </a:solidFill>
                <a:latin typeface="Arial"/>
                <a:cs typeface="Arial"/>
              </a:rPr>
              <a:t>script</a:t>
            </a:r>
            <a:endParaRPr sz="30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3200400" y="951738"/>
              <a:ext cx="5852159" cy="3145535"/>
            </a:xfrm>
            <a:prstGeom prst="rect">
              <a:avLst/>
            </a:prstGeom>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2103120" cy="513080"/>
          </a:xfrm>
          <a:prstGeom prst="rect">
            <a:avLst/>
          </a:prstGeom>
        </p:spPr>
        <p:txBody>
          <a:bodyPr vert="horz" wrap="square" lIns="0" tIns="12065" rIns="0" bIns="0" rtlCol="0">
            <a:spAutoFit/>
          </a:bodyPr>
          <a:lstStyle/>
          <a:p>
            <a:pPr marL="12700">
              <a:lnSpc>
                <a:spcPct val="100000"/>
              </a:lnSpc>
              <a:spcBef>
                <a:spcPts val="95"/>
              </a:spcBef>
            </a:pPr>
            <a:r>
              <a:rPr spc="-10" dirty="0"/>
              <a:t>Homework</a:t>
            </a:r>
          </a:p>
        </p:txBody>
      </p:sp>
      <p:sp>
        <p:nvSpPr>
          <p:cNvPr id="3" name="object 3"/>
          <p:cNvSpPr txBox="1"/>
          <p:nvPr/>
        </p:nvSpPr>
        <p:spPr>
          <a:xfrm>
            <a:off x="916939" y="1309515"/>
            <a:ext cx="6935470" cy="4087495"/>
          </a:xfrm>
          <a:prstGeom prst="rect">
            <a:avLst/>
          </a:prstGeom>
        </p:spPr>
        <p:txBody>
          <a:bodyPr vert="horz" wrap="square" lIns="0" tIns="18415" rIns="0" bIns="0" rtlCol="0">
            <a:spAutoFit/>
          </a:bodyPr>
          <a:lstStyle/>
          <a:p>
            <a:pPr marL="241300" indent="-228600">
              <a:lnSpc>
                <a:spcPct val="100000"/>
              </a:lnSpc>
              <a:spcBef>
                <a:spcPts val="145"/>
              </a:spcBef>
              <a:buClr>
                <a:srgbClr val="E20613"/>
              </a:buClr>
              <a:buSzPct val="119642"/>
              <a:buFont typeface="Wingdings"/>
              <a:buChar char=""/>
              <a:tabLst>
                <a:tab pos="241300" algn="l"/>
              </a:tabLst>
            </a:pPr>
            <a:r>
              <a:rPr sz="2800" b="1" dirty="0">
                <a:solidFill>
                  <a:srgbClr val="313131"/>
                </a:solidFill>
                <a:latin typeface="Arial"/>
                <a:cs typeface="Arial"/>
              </a:rPr>
              <a:t>Implement</a:t>
            </a:r>
            <a:r>
              <a:rPr sz="2800" b="1" spc="-25" dirty="0">
                <a:solidFill>
                  <a:srgbClr val="313131"/>
                </a:solidFill>
                <a:latin typeface="Arial"/>
                <a:cs typeface="Arial"/>
              </a:rPr>
              <a:t> </a:t>
            </a:r>
            <a:r>
              <a:rPr sz="2800" b="1" dirty="0">
                <a:solidFill>
                  <a:srgbClr val="313131"/>
                </a:solidFill>
                <a:latin typeface="Arial"/>
                <a:cs typeface="Arial"/>
              </a:rPr>
              <a:t>the</a:t>
            </a:r>
            <a:r>
              <a:rPr sz="2800" b="1" spc="-10" dirty="0">
                <a:solidFill>
                  <a:srgbClr val="313131"/>
                </a:solidFill>
                <a:latin typeface="Arial"/>
                <a:cs typeface="Arial"/>
              </a:rPr>
              <a:t> </a:t>
            </a:r>
            <a:r>
              <a:rPr sz="2800" b="1" dirty="0">
                <a:solidFill>
                  <a:srgbClr val="313131"/>
                </a:solidFill>
                <a:latin typeface="Arial"/>
                <a:cs typeface="Arial"/>
              </a:rPr>
              <a:t>below</a:t>
            </a:r>
            <a:r>
              <a:rPr sz="2800" b="1" spc="-20" dirty="0">
                <a:solidFill>
                  <a:srgbClr val="313131"/>
                </a:solidFill>
                <a:latin typeface="Arial"/>
                <a:cs typeface="Arial"/>
              </a:rPr>
              <a:t> </a:t>
            </a:r>
            <a:r>
              <a:rPr sz="2800" b="1" dirty="0">
                <a:solidFill>
                  <a:srgbClr val="313131"/>
                </a:solidFill>
                <a:latin typeface="Arial"/>
                <a:cs typeface="Arial"/>
              </a:rPr>
              <a:t>test</a:t>
            </a:r>
            <a:r>
              <a:rPr sz="2800" b="1" spc="-5" dirty="0">
                <a:solidFill>
                  <a:srgbClr val="313131"/>
                </a:solidFill>
                <a:latin typeface="Arial"/>
                <a:cs typeface="Arial"/>
              </a:rPr>
              <a:t> </a:t>
            </a:r>
            <a:r>
              <a:rPr sz="2800" b="1" spc="-10" dirty="0">
                <a:solidFill>
                  <a:srgbClr val="313131"/>
                </a:solidFill>
                <a:latin typeface="Arial"/>
                <a:cs typeface="Arial"/>
              </a:rPr>
              <a:t>script</a:t>
            </a:r>
            <a:endParaRPr sz="2800">
              <a:latin typeface="Arial"/>
              <a:cs typeface="Arial"/>
            </a:endParaRPr>
          </a:p>
          <a:p>
            <a:pPr marL="469900">
              <a:lnSpc>
                <a:spcPct val="100000"/>
              </a:lnSpc>
              <a:spcBef>
                <a:spcPts val="395"/>
              </a:spcBef>
              <a:tabLst>
                <a:tab pos="697865" algn="l"/>
              </a:tabLst>
            </a:pPr>
            <a:r>
              <a:rPr sz="2400" spc="-50" dirty="0">
                <a:solidFill>
                  <a:srgbClr val="566BE2"/>
                </a:solidFill>
                <a:latin typeface="Calibri"/>
                <a:cs typeface="Calibri"/>
              </a:rPr>
              <a:t>-</a:t>
            </a:r>
            <a:r>
              <a:rPr sz="2400" dirty="0">
                <a:solidFill>
                  <a:srgbClr val="566BE2"/>
                </a:solidFill>
                <a:latin typeface="Calibri"/>
                <a:cs typeface="Calibri"/>
              </a:rPr>
              <a:t>	</a:t>
            </a:r>
            <a:r>
              <a:rPr sz="2400" spc="-70" dirty="0">
                <a:solidFill>
                  <a:srgbClr val="313131"/>
                </a:solidFill>
                <a:latin typeface="Arial"/>
                <a:cs typeface="Arial"/>
              </a:rPr>
              <a:t>Test</a:t>
            </a:r>
            <a:r>
              <a:rPr sz="2400" spc="-150" dirty="0">
                <a:solidFill>
                  <a:srgbClr val="313131"/>
                </a:solidFill>
                <a:latin typeface="Arial"/>
                <a:cs typeface="Arial"/>
              </a:rPr>
              <a:t> </a:t>
            </a:r>
            <a:r>
              <a:rPr sz="2400" dirty="0">
                <a:solidFill>
                  <a:srgbClr val="313131"/>
                </a:solidFill>
                <a:latin typeface="Arial"/>
                <a:cs typeface="Arial"/>
              </a:rPr>
              <a:t>Application</a:t>
            </a:r>
            <a:r>
              <a:rPr sz="2400" b="1" dirty="0">
                <a:solidFill>
                  <a:srgbClr val="313131"/>
                </a:solidFill>
                <a:latin typeface="Arial"/>
                <a:cs typeface="Arial"/>
              </a:rPr>
              <a:t>:</a:t>
            </a:r>
            <a:r>
              <a:rPr sz="2400" b="1" spc="-15" dirty="0">
                <a:solidFill>
                  <a:srgbClr val="313131"/>
                </a:solidFill>
                <a:latin typeface="Arial"/>
                <a:cs typeface="Arial"/>
              </a:rPr>
              <a:t> </a:t>
            </a:r>
            <a:r>
              <a:rPr sz="2400" u="sng" spc="-10" dirty="0">
                <a:solidFill>
                  <a:srgbClr val="E20613"/>
                </a:solidFill>
                <a:uFill>
                  <a:solidFill>
                    <a:srgbClr val="E20613"/>
                  </a:solidFill>
                </a:uFill>
                <a:latin typeface="Arial"/>
                <a:cs typeface="Arial"/>
              </a:rPr>
              <a:t>http://192.168.237.10:3000</a:t>
            </a:r>
            <a:endParaRPr sz="2400">
              <a:latin typeface="Arial"/>
              <a:cs typeface="Arial"/>
            </a:endParaRPr>
          </a:p>
          <a:p>
            <a:pPr marL="469900">
              <a:lnSpc>
                <a:spcPct val="100000"/>
              </a:lnSpc>
              <a:spcBef>
                <a:spcPts val="505"/>
              </a:spcBef>
              <a:tabLst>
                <a:tab pos="697865" algn="l"/>
              </a:tabLst>
            </a:pPr>
            <a:r>
              <a:rPr sz="2400" spc="-50" dirty="0">
                <a:solidFill>
                  <a:srgbClr val="566BE2"/>
                </a:solidFill>
                <a:latin typeface="Calibri"/>
                <a:cs typeface="Calibri"/>
              </a:rPr>
              <a:t>-</a:t>
            </a:r>
            <a:r>
              <a:rPr sz="2400" dirty="0">
                <a:solidFill>
                  <a:srgbClr val="566BE2"/>
                </a:solidFill>
                <a:latin typeface="Calibri"/>
                <a:cs typeface="Calibri"/>
              </a:rPr>
              <a:t>	</a:t>
            </a:r>
            <a:r>
              <a:rPr sz="2400" dirty="0">
                <a:solidFill>
                  <a:srgbClr val="313131"/>
                </a:solidFill>
                <a:latin typeface="Arial"/>
                <a:cs typeface="Arial"/>
              </a:rPr>
              <a:t>Account</a:t>
            </a:r>
            <a:r>
              <a:rPr sz="2400" spc="-35"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name:</a:t>
            </a:r>
            <a:r>
              <a:rPr sz="2400" spc="-140" dirty="0">
                <a:solidFill>
                  <a:srgbClr val="313131"/>
                </a:solidFill>
                <a:latin typeface="Arial"/>
                <a:cs typeface="Arial"/>
              </a:rPr>
              <a:t> </a:t>
            </a:r>
            <a:r>
              <a:rPr sz="2400" dirty="0">
                <a:solidFill>
                  <a:srgbClr val="313131"/>
                </a:solidFill>
                <a:latin typeface="Arial"/>
                <a:cs typeface="Arial"/>
              </a:rPr>
              <a:t>Admin2Pass,</a:t>
            </a:r>
            <a:r>
              <a:rPr sz="2400" spc="-15" dirty="0">
                <a:solidFill>
                  <a:srgbClr val="313131"/>
                </a:solidFill>
                <a:latin typeface="Arial"/>
                <a:cs typeface="Arial"/>
              </a:rPr>
              <a:t> </a:t>
            </a:r>
            <a:r>
              <a:rPr sz="2400" spc="-10" dirty="0">
                <a:solidFill>
                  <a:srgbClr val="313131"/>
                </a:solidFill>
                <a:latin typeface="Arial"/>
                <a:cs typeface="Arial"/>
              </a:rPr>
              <a:t>qp$#tGu^)</a:t>
            </a:r>
            <a:endParaRPr sz="2400">
              <a:latin typeface="Arial"/>
              <a:cs typeface="Arial"/>
            </a:endParaRPr>
          </a:p>
          <a:p>
            <a:pPr marL="241300" indent="-228600">
              <a:lnSpc>
                <a:spcPct val="100000"/>
              </a:lnSpc>
              <a:spcBef>
                <a:spcPts val="434"/>
              </a:spcBef>
              <a:buClr>
                <a:srgbClr val="E20613"/>
              </a:buClr>
              <a:buSzPct val="119642"/>
              <a:buFont typeface="Wingdings"/>
              <a:buChar char=""/>
              <a:tabLst>
                <a:tab pos="241300" algn="l"/>
              </a:tabLst>
            </a:pPr>
            <a:r>
              <a:rPr sz="2800" b="1" dirty="0">
                <a:solidFill>
                  <a:srgbClr val="313131"/>
                </a:solidFill>
                <a:latin typeface="Arial"/>
                <a:cs typeface="Arial"/>
              </a:rPr>
              <a:t>Scenario</a:t>
            </a:r>
            <a:r>
              <a:rPr sz="2800" b="1" spc="-25" dirty="0">
                <a:solidFill>
                  <a:srgbClr val="313131"/>
                </a:solidFill>
                <a:latin typeface="Arial"/>
                <a:cs typeface="Arial"/>
              </a:rPr>
              <a:t> </a:t>
            </a:r>
            <a:r>
              <a:rPr sz="2800" b="1" dirty="0">
                <a:solidFill>
                  <a:srgbClr val="313131"/>
                </a:solidFill>
                <a:latin typeface="Arial"/>
                <a:cs typeface="Arial"/>
              </a:rPr>
              <a:t>1:</a:t>
            </a:r>
            <a:r>
              <a:rPr sz="2800" b="1" spc="-5" dirty="0">
                <a:solidFill>
                  <a:srgbClr val="313131"/>
                </a:solidFill>
                <a:latin typeface="Arial"/>
                <a:cs typeface="Arial"/>
              </a:rPr>
              <a:t> </a:t>
            </a:r>
            <a:r>
              <a:rPr sz="2800" b="1" dirty="0">
                <a:solidFill>
                  <a:srgbClr val="313131"/>
                </a:solidFill>
                <a:latin typeface="Arial"/>
                <a:cs typeface="Arial"/>
              </a:rPr>
              <a:t>Create</a:t>
            </a:r>
            <a:r>
              <a:rPr sz="2800" b="1" spc="-5" dirty="0">
                <a:solidFill>
                  <a:srgbClr val="313131"/>
                </a:solidFill>
                <a:latin typeface="Arial"/>
                <a:cs typeface="Arial"/>
              </a:rPr>
              <a:t> </a:t>
            </a:r>
            <a:r>
              <a:rPr sz="2800" b="1" dirty="0">
                <a:solidFill>
                  <a:srgbClr val="313131"/>
                </a:solidFill>
                <a:latin typeface="Arial"/>
                <a:cs typeface="Arial"/>
              </a:rPr>
              <a:t>new</a:t>
            </a:r>
            <a:r>
              <a:rPr sz="2800" b="1" spc="-10" dirty="0">
                <a:solidFill>
                  <a:srgbClr val="313131"/>
                </a:solidFill>
                <a:latin typeface="Arial"/>
                <a:cs typeface="Arial"/>
              </a:rPr>
              <a:t> project</a:t>
            </a:r>
            <a:endParaRPr sz="2800">
              <a:latin typeface="Arial"/>
              <a:cs typeface="Arial"/>
            </a:endParaRPr>
          </a:p>
          <a:p>
            <a:pPr marL="927100" lvl="1" indent="-457200">
              <a:lnSpc>
                <a:spcPct val="100000"/>
              </a:lnSpc>
              <a:spcBef>
                <a:spcPts val="405"/>
              </a:spcBef>
              <a:buClr>
                <a:srgbClr val="566BE2"/>
              </a:buClr>
              <a:buAutoNum type="arabicPeriod"/>
              <a:tabLst>
                <a:tab pos="926465" algn="l"/>
                <a:tab pos="927100" algn="l"/>
              </a:tabLst>
            </a:pPr>
            <a:r>
              <a:rPr sz="2400" dirty="0">
                <a:solidFill>
                  <a:srgbClr val="313131"/>
                </a:solidFill>
                <a:latin typeface="Arial"/>
                <a:cs typeface="Arial"/>
              </a:rPr>
              <a:t>Given</a:t>
            </a:r>
            <a:r>
              <a:rPr sz="2400" spc="-25"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5" dirty="0">
                <a:solidFill>
                  <a:srgbClr val="313131"/>
                </a:solidFill>
                <a:latin typeface="Arial"/>
                <a:cs typeface="Arial"/>
              </a:rPr>
              <a:t> </a:t>
            </a:r>
            <a:r>
              <a:rPr sz="2400" dirty="0">
                <a:solidFill>
                  <a:srgbClr val="313131"/>
                </a:solidFill>
                <a:latin typeface="Arial"/>
                <a:cs typeface="Arial"/>
              </a:rPr>
              <a:t>logs</a:t>
            </a:r>
            <a:r>
              <a:rPr sz="2400" spc="-10" dirty="0">
                <a:solidFill>
                  <a:srgbClr val="313131"/>
                </a:solidFill>
                <a:latin typeface="Arial"/>
                <a:cs typeface="Arial"/>
              </a:rPr>
              <a:t> </a:t>
            </a:r>
            <a:r>
              <a:rPr sz="2400" dirty="0">
                <a:solidFill>
                  <a:srgbClr val="313131"/>
                </a:solidFill>
                <a:latin typeface="Arial"/>
                <a:cs typeface="Arial"/>
              </a:rPr>
              <a:t>into</a:t>
            </a:r>
            <a:r>
              <a:rPr sz="2400" spc="-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spc="-10" dirty="0">
                <a:solidFill>
                  <a:srgbClr val="313131"/>
                </a:solidFill>
                <a:latin typeface="Arial"/>
                <a:cs typeface="Arial"/>
              </a:rPr>
              <a:t>application</a:t>
            </a:r>
            <a:endParaRPr sz="2400">
              <a:latin typeface="Arial"/>
              <a:cs typeface="Arial"/>
            </a:endParaRPr>
          </a:p>
          <a:p>
            <a:pPr marL="927100" lvl="1" indent="-457200">
              <a:lnSpc>
                <a:spcPct val="100000"/>
              </a:lnSpc>
              <a:spcBef>
                <a:spcPts val="495"/>
              </a:spcBef>
              <a:buClr>
                <a:srgbClr val="566BE2"/>
              </a:buClr>
              <a:buAutoNum type="arabicPeriod"/>
              <a:tabLst>
                <a:tab pos="926465" algn="l"/>
                <a:tab pos="927100" algn="l"/>
              </a:tabLst>
            </a:pPr>
            <a:r>
              <a:rPr sz="2400" dirty="0">
                <a:solidFill>
                  <a:srgbClr val="313131"/>
                </a:solidFill>
                <a:latin typeface="Arial"/>
                <a:cs typeface="Arial"/>
              </a:rPr>
              <a:t>And</a:t>
            </a:r>
            <a:r>
              <a:rPr sz="2400" spc="-15"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is</a:t>
            </a:r>
            <a:r>
              <a:rPr sz="2400" spc="-15" dirty="0">
                <a:solidFill>
                  <a:srgbClr val="313131"/>
                </a:solidFill>
                <a:latin typeface="Arial"/>
                <a:cs typeface="Arial"/>
              </a:rPr>
              <a:t> </a:t>
            </a:r>
            <a:r>
              <a:rPr sz="2400" dirty="0">
                <a:solidFill>
                  <a:srgbClr val="313131"/>
                </a:solidFill>
                <a:latin typeface="Arial"/>
                <a:cs typeface="Arial"/>
              </a:rPr>
              <a:t>on</a:t>
            </a:r>
            <a:r>
              <a:rPr sz="2400" spc="-10" dirty="0">
                <a:solidFill>
                  <a:srgbClr val="313131"/>
                </a:solidFill>
                <a:latin typeface="Arial"/>
                <a:cs typeface="Arial"/>
              </a:rPr>
              <a:t> </a:t>
            </a:r>
            <a:r>
              <a:rPr sz="2400" dirty="0">
                <a:solidFill>
                  <a:srgbClr val="313131"/>
                </a:solidFill>
                <a:latin typeface="Arial"/>
                <a:cs typeface="Arial"/>
              </a:rPr>
              <a:t>Create Project</a:t>
            </a:r>
            <a:r>
              <a:rPr sz="2400" spc="-10" dirty="0">
                <a:solidFill>
                  <a:srgbClr val="313131"/>
                </a:solidFill>
                <a:latin typeface="Arial"/>
                <a:cs typeface="Arial"/>
              </a:rPr>
              <a:t> </a:t>
            </a:r>
            <a:r>
              <a:rPr sz="2400" spc="-20" dirty="0">
                <a:solidFill>
                  <a:srgbClr val="313131"/>
                </a:solidFill>
                <a:latin typeface="Arial"/>
                <a:cs typeface="Arial"/>
              </a:rPr>
              <a:t>page</a:t>
            </a:r>
            <a:endParaRPr sz="2400">
              <a:latin typeface="Arial"/>
              <a:cs typeface="Arial"/>
            </a:endParaRPr>
          </a:p>
          <a:p>
            <a:pPr marL="927100" lvl="1" indent="-457200">
              <a:lnSpc>
                <a:spcPct val="100000"/>
              </a:lnSpc>
              <a:spcBef>
                <a:spcPts val="500"/>
              </a:spcBef>
              <a:buClr>
                <a:srgbClr val="566BE2"/>
              </a:buClr>
              <a:buAutoNum type="arabicPeriod"/>
              <a:tabLst>
                <a:tab pos="926465" algn="l"/>
                <a:tab pos="927100" algn="l"/>
              </a:tabLst>
            </a:pPr>
            <a:r>
              <a:rPr sz="2400" dirty="0">
                <a:solidFill>
                  <a:srgbClr val="313131"/>
                </a:solidFill>
                <a:latin typeface="Arial"/>
                <a:cs typeface="Arial"/>
              </a:rPr>
              <a:t>When</a:t>
            </a:r>
            <a:r>
              <a:rPr sz="2400" spc="-2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user fills</a:t>
            </a:r>
            <a:r>
              <a:rPr sz="2400" spc="-20" dirty="0">
                <a:solidFill>
                  <a:srgbClr val="313131"/>
                </a:solidFill>
                <a:latin typeface="Arial"/>
                <a:cs typeface="Arial"/>
              </a:rPr>
              <a:t> </a:t>
            </a:r>
            <a:r>
              <a:rPr sz="2400" dirty="0">
                <a:solidFill>
                  <a:srgbClr val="313131"/>
                </a:solidFill>
                <a:latin typeface="Arial"/>
                <a:cs typeface="Arial"/>
              </a:rPr>
              <a:t>in</a:t>
            </a:r>
            <a:r>
              <a:rPr sz="2400" spc="-10" dirty="0">
                <a:solidFill>
                  <a:srgbClr val="313131"/>
                </a:solidFill>
                <a:latin typeface="Arial"/>
                <a:cs typeface="Arial"/>
              </a:rPr>
              <a:t> </a:t>
            </a:r>
            <a:r>
              <a:rPr sz="2400" dirty="0">
                <a:solidFill>
                  <a:srgbClr val="313131"/>
                </a:solidFill>
                <a:latin typeface="Arial"/>
                <a:cs typeface="Arial"/>
              </a:rPr>
              <a:t>all</a:t>
            </a:r>
            <a:r>
              <a:rPr sz="2400" spc="-5" dirty="0">
                <a:solidFill>
                  <a:srgbClr val="313131"/>
                </a:solidFill>
                <a:latin typeface="Arial"/>
                <a:cs typeface="Arial"/>
              </a:rPr>
              <a:t> </a:t>
            </a:r>
            <a:r>
              <a:rPr sz="2400" dirty="0">
                <a:solidFill>
                  <a:srgbClr val="313131"/>
                </a:solidFill>
                <a:latin typeface="Arial"/>
                <a:cs typeface="Arial"/>
              </a:rPr>
              <a:t>project </a:t>
            </a:r>
            <a:r>
              <a:rPr sz="2400" spc="-10" dirty="0">
                <a:solidFill>
                  <a:srgbClr val="313131"/>
                </a:solidFill>
                <a:latin typeface="Arial"/>
                <a:cs typeface="Arial"/>
              </a:rPr>
              <a:t>information</a:t>
            </a:r>
            <a:endParaRPr sz="2400">
              <a:latin typeface="Arial"/>
              <a:cs typeface="Arial"/>
            </a:endParaRPr>
          </a:p>
          <a:p>
            <a:pPr marL="927100" lvl="1" indent="-457200">
              <a:lnSpc>
                <a:spcPct val="100000"/>
              </a:lnSpc>
              <a:spcBef>
                <a:spcPts val="505"/>
              </a:spcBef>
              <a:buClr>
                <a:srgbClr val="566BE2"/>
              </a:buClr>
              <a:buAutoNum type="arabicPeriod"/>
              <a:tabLst>
                <a:tab pos="926465" algn="l"/>
                <a:tab pos="927100" algn="l"/>
              </a:tabLst>
            </a:pPr>
            <a:r>
              <a:rPr sz="2400" dirty="0">
                <a:solidFill>
                  <a:srgbClr val="313131"/>
                </a:solidFill>
                <a:latin typeface="Arial"/>
                <a:cs typeface="Arial"/>
              </a:rPr>
              <a:t>And</a:t>
            </a:r>
            <a:r>
              <a:rPr sz="2400" spc="-2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clicks</a:t>
            </a:r>
            <a:r>
              <a:rPr sz="2400" spc="-5" dirty="0">
                <a:solidFill>
                  <a:srgbClr val="313131"/>
                </a:solidFill>
                <a:latin typeface="Arial"/>
                <a:cs typeface="Arial"/>
              </a:rPr>
              <a:t> </a:t>
            </a:r>
            <a:r>
              <a:rPr sz="2400" dirty="0">
                <a:solidFill>
                  <a:srgbClr val="313131"/>
                </a:solidFill>
                <a:latin typeface="Arial"/>
                <a:cs typeface="Arial"/>
              </a:rPr>
              <a:t>Create</a:t>
            </a:r>
            <a:r>
              <a:rPr sz="2400" spc="-5" dirty="0">
                <a:solidFill>
                  <a:srgbClr val="313131"/>
                </a:solidFill>
                <a:latin typeface="Arial"/>
                <a:cs typeface="Arial"/>
              </a:rPr>
              <a:t> </a:t>
            </a:r>
            <a:r>
              <a:rPr sz="2400" spc="-10" dirty="0">
                <a:solidFill>
                  <a:srgbClr val="313131"/>
                </a:solidFill>
                <a:latin typeface="Arial"/>
                <a:cs typeface="Arial"/>
              </a:rPr>
              <a:t>button</a:t>
            </a:r>
            <a:endParaRPr sz="2400">
              <a:latin typeface="Arial"/>
              <a:cs typeface="Arial"/>
            </a:endParaRPr>
          </a:p>
          <a:p>
            <a:pPr marL="927100" lvl="1" indent="-457200">
              <a:lnSpc>
                <a:spcPct val="100000"/>
              </a:lnSpc>
              <a:spcBef>
                <a:spcPts val="495"/>
              </a:spcBef>
              <a:buClr>
                <a:srgbClr val="566BE2"/>
              </a:buClr>
              <a:buAutoNum type="arabicPeriod"/>
              <a:tabLst>
                <a:tab pos="926465" algn="l"/>
                <a:tab pos="927100" algn="l"/>
              </a:tabLst>
            </a:pPr>
            <a:r>
              <a:rPr sz="2400" dirty="0">
                <a:solidFill>
                  <a:srgbClr val="313131"/>
                </a:solidFill>
                <a:latin typeface="Arial"/>
                <a:cs typeface="Arial"/>
              </a:rPr>
              <a:t>Then</a:t>
            </a:r>
            <a:r>
              <a:rPr sz="2400" spc="-25" dirty="0">
                <a:solidFill>
                  <a:srgbClr val="313131"/>
                </a:solidFill>
                <a:latin typeface="Arial"/>
                <a:cs typeface="Arial"/>
              </a:rPr>
              <a:t> </a:t>
            </a:r>
            <a:r>
              <a:rPr sz="2400" dirty="0">
                <a:solidFill>
                  <a:srgbClr val="313131"/>
                </a:solidFill>
                <a:latin typeface="Arial"/>
                <a:cs typeface="Arial"/>
              </a:rPr>
              <a:t>all</a:t>
            </a:r>
            <a:r>
              <a:rPr sz="2400" spc="-10" dirty="0">
                <a:solidFill>
                  <a:srgbClr val="313131"/>
                </a:solidFill>
                <a:latin typeface="Arial"/>
                <a:cs typeface="Arial"/>
              </a:rPr>
              <a:t> </a:t>
            </a:r>
            <a:r>
              <a:rPr sz="2400" dirty="0">
                <a:solidFill>
                  <a:srgbClr val="313131"/>
                </a:solidFill>
                <a:latin typeface="Arial"/>
                <a:cs typeface="Arial"/>
              </a:rPr>
              <a:t>information</a:t>
            </a:r>
            <a:r>
              <a:rPr sz="2400" spc="5" dirty="0">
                <a:solidFill>
                  <a:srgbClr val="313131"/>
                </a:solidFill>
                <a:latin typeface="Arial"/>
                <a:cs typeface="Arial"/>
              </a:rPr>
              <a:t> </a:t>
            </a:r>
            <a:r>
              <a:rPr sz="2400" dirty="0">
                <a:solidFill>
                  <a:srgbClr val="313131"/>
                </a:solidFill>
                <a:latin typeface="Arial"/>
                <a:cs typeface="Arial"/>
              </a:rPr>
              <a:t>of</a:t>
            </a:r>
            <a:r>
              <a:rPr sz="2400" spc="-1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project</a:t>
            </a:r>
            <a:r>
              <a:rPr sz="2400" spc="-10" dirty="0">
                <a:solidFill>
                  <a:srgbClr val="313131"/>
                </a:solidFill>
                <a:latin typeface="Arial"/>
                <a:cs typeface="Arial"/>
              </a:rPr>
              <a:t> </a:t>
            </a:r>
            <a:r>
              <a:rPr sz="2400" dirty="0">
                <a:solidFill>
                  <a:srgbClr val="313131"/>
                </a:solidFill>
                <a:latin typeface="Arial"/>
                <a:cs typeface="Arial"/>
              </a:rPr>
              <a:t>is</a:t>
            </a:r>
            <a:r>
              <a:rPr sz="2400" spc="-15" dirty="0">
                <a:solidFill>
                  <a:srgbClr val="313131"/>
                </a:solidFill>
                <a:latin typeface="Arial"/>
                <a:cs typeface="Arial"/>
              </a:rPr>
              <a:t> </a:t>
            </a:r>
            <a:r>
              <a:rPr sz="2400" spc="-10" dirty="0">
                <a:solidFill>
                  <a:srgbClr val="313131"/>
                </a:solidFill>
                <a:latin typeface="Arial"/>
                <a:cs typeface="Arial"/>
              </a:rPr>
              <a:t>shown.</a:t>
            </a:r>
            <a:endParaRPr sz="240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2103120" cy="513080"/>
          </a:xfrm>
          <a:prstGeom prst="rect">
            <a:avLst/>
          </a:prstGeom>
        </p:spPr>
        <p:txBody>
          <a:bodyPr vert="horz" wrap="square" lIns="0" tIns="12065" rIns="0" bIns="0" rtlCol="0">
            <a:spAutoFit/>
          </a:bodyPr>
          <a:lstStyle/>
          <a:p>
            <a:pPr marL="12700">
              <a:lnSpc>
                <a:spcPct val="100000"/>
              </a:lnSpc>
              <a:spcBef>
                <a:spcPts val="95"/>
              </a:spcBef>
            </a:pPr>
            <a:r>
              <a:rPr spc="-10" dirty="0"/>
              <a:t>Homework</a:t>
            </a:r>
          </a:p>
        </p:txBody>
      </p:sp>
      <p:sp>
        <p:nvSpPr>
          <p:cNvPr id="3" name="object 3"/>
          <p:cNvSpPr txBox="1"/>
          <p:nvPr/>
        </p:nvSpPr>
        <p:spPr>
          <a:xfrm>
            <a:off x="916939" y="1309515"/>
            <a:ext cx="9192260" cy="2675255"/>
          </a:xfrm>
          <a:prstGeom prst="rect">
            <a:avLst/>
          </a:prstGeom>
        </p:spPr>
        <p:txBody>
          <a:bodyPr vert="horz" wrap="square" lIns="0" tIns="18415" rIns="0" bIns="0" rtlCol="0">
            <a:spAutoFit/>
          </a:bodyPr>
          <a:lstStyle/>
          <a:p>
            <a:pPr marL="241300" indent="-228600">
              <a:lnSpc>
                <a:spcPct val="100000"/>
              </a:lnSpc>
              <a:spcBef>
                <a:spcPts val="145"/>
              </a:spcBef>
              <a:buClr>
                <a:srgbClr val="E20613"/>
              </a:buClr>
              <a:buSzPct val="119642"/>
              <a:buFont typeface="Wingdings"/>
              <a:buChar char=""/>
              <a:tabLst>
                <a:tab pos="241300" algn="l"/>
              </a:tabLst>
            </a:pPr>
            <a:r>
              <a:rPr sz="2800" b="1" dirty="0">
                <a:solidFill>
                  <a:srgbClr val="313131"/>
                </a:solidFill>
                <a:latin typeface="Arial"/>
                <a:cs typeface="Arial"/>
              </a:rPr>
              <a:t>Scenario</a:t>
            </a:r>
            <a:r>
              <a:rPr sz="2800" b="1" spc="-25" dirty="0">
                <a:solidFill>
                  <a:srgbClr val="313131"/>
                </a:solidFill>
                <a:latin typeface="Arial"/>
                <a:cs typeface="Arial"/>
              </a:rPr>
              <a:t> </a:t>
            </a:r>
            <a:r>
              <a:rPr sz="2800" b="1" dirty="0">
                <a:solidFill>
                  <a:srgbClr val="313131"/>
                </a:solidFill>
                <a:latin typeface="Arial"/>
                <a:cs typeface="Arial"/>
              </a:rPr>
              <a:t>2:</a:t>
            </a:r>
            <a:r>
              <a:rPr sz="2800" b="1" spc="-5" dirty="0">
                <a:solidFill>
                  <a:srgbClr val="313131"/>
                </a:solidFill>
                <a:latin typeface="Arial"/>
                <a:cs typeface="Arial"/>
              </a:rPr>
              <a:t> </a:t>
            </a:r>
            <a:r>
              <a:rPr sz="2800" b="1" dirty="0">
                <a:solidFill>
                  <a:srgbClr val="313131"/>
                </a:solidFill>
                <a:latin typeface="Arial"/>
                <a:cs typeface="Arial"/>
              </a:rPr>
              <a:t>Search</a:t>
            </a:r>
            <a:r>
              <a:rPr sz="2800" b="1" spc="-15" dirty="0">
                <a:solidFill>
                  <a:srgbClr val="313131"/>
                </a:solidFill>
                <a:latin typeface="Arial"/>
                <a:cs typeface="Arial"/>
              </a:rPr>
              <a:t> </a:t>
            </a:r>
            <a:r>
              <a:rPr sz="2800" b="1" spc="-10" dirty="0">
                <a:solidFill>
                  <a:srgbClr val="313131"/>
                </a:solidFill>
                <a:latin typeface="Arial"/>
                <a:cs typeface="Arial"/>
              </a:rPr>
              <a:t>project</a:t>
            </a:r>
            <a:endParaRPr sz="2800">
              <a:latin typeface="Arial"/>
              <a:cs typeface="Arial"/>
            </a:endParaRPr>
          </a:p>
          <a:p>
            <a:pPr marL="927100" lvl="1" indent="-457200">
              <a:lnSpc>
                <a:spcPct val="100000"/>
              </a:lnSpc>
              <a:spcBef>
                <a:spcPts val="395"/>
              </a:spcBef>
              <a:buClr>
                <a:srgbClr val="566BE2"/>
              </a:buClr>
              <a:buAutoNum type="arabicPeriod"/>
              <a:tabLst>
                <a:tab pos="926465" algn="l"/>
                <a:tab pos="927100" algn="l"/>
              </a:tabLst>
            </a:pPr>
            <a:r>
              <a:rPr sz="2400" dirty="0">
                <a:solidFill>
                  <a:srgbClr val="313131"/>
                </a:solidFill>
                <a:latin typeface="Arial"/>
                <a:cs typeface="Arial"/>
              </a:rPr>
              <a:t>Given</a:t>
            </a:r>
            <a:r>
              <a:rPr sz="2400" spc="-25"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5" dirty="0">
                <a:solidFill>
                  <a:srgbClr val="313131"/>
                </a:solidFill>
                <a:latin typeface="Arial"/>
                <a:cs typeface="Arial"/>
              </a:rPr>
              <a:t> </a:t>
            </a:r>
            <a:r>
              <a:rPr sz="2400" dirty="0">
                <a:solidFill>
                  <a:srgbClr val="313131"/>
                </a:solidFill>
                <a:latin typeface="Arial"/>
                <a:cs typeface="Arial"/>
              </a:rPr>
              <a:t>logs</a:t>
            </a:r>
            <a:r>
              <a:rPr sz="2400" spc="-10" dirty="0">
                <a:solidFill>
                  <a:srgbClr val="313131"/>
                </a:solidFill>
                <a:latin typeface="Arial"/>
                <a:cs typeface="Arial"/>
              </a:rPr>
              <a:t> </a:t>
            </a:r>
            <a:r>
              <a:rPr sz="2400" dirty="0">
                <a:solidFill>
                  <a:srgbClr val="313131"/>
                </a:solidFill>
                <a:latin typeface="Arial"/>
                <a:cs typeface="Arial"/>
              </a:rPr>
              <a:t>into</a:t>
            </a:r>
            <a:r>
              <a:rPr sz="2400" spc="-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spc="-10" dirty="0">
                <a:solidFill>
                  <a:srgbClr val="313131"/>
                </a:solidFill>
                <a:latin typeface="Arial"/>
                <a:cs typeface="Arial"/>
              </a:rPr>
              <a:t>application</a:t>
            </a:r>
            <a:endParaRPr sz="2400">
              <a:latin typeface="Arial"/>
              <a:cs typeface="Arial"/>
            </a:endParaRPr>
          </a:p>
          <a:p>
            <a:pPr marL="927100" lvl="1" indent="-457200">
              <a:lnSpc>
                <a:spcPct val="100000"/>
              </a:lnSpc>
              <a:spcBef>
                <a:spcPts val="505"/>
              </a:spcBef>
              <a:buClr>
                <a:srgbClr val="566BE2"/>
              </a:buClr>
              <a:buAutoNum type="arabicPeriod"/>
              <a:tabLst>
                <a:tab pos="926465" algn="l"/>
                <a:tab pos="927100" algn="l"/>
              </a:tabLst>
            </a:pPr>
            <a:r>
              <a:rPr sz="2400" dirty="0">
                <a:solidFill>
                  <a:srgbClr val="313131"/>
                </a:solidFill>
                <a:latin typeface="Arial"/>
                <a:cs typeface="Arial"/>
              </a:rPr>
              <a:t>And</a:t>
            </a:r>
            <a:r>
              <a:rPr sz="2400" spc="-2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is</a:t>
            </a:r>
            <a:r>
              <a:rPr sz="2400" spc="-15" dirty="0">
                <a:solidFill>
                  <a:srgbClr val="313131"/>
                </a:solidFill>
                <a:latin typeface="Arial"/>
                <a:cs typeface="Arial"/>
              </a:rPr>
              <a:t> </a:t>
            </a:r>
            <a:r>
              <a:rPr sz="2400" dirty="0">
                <a:solidFill>
                  <a:srgbClr val="313131"/>
                </a:solidFill>
                <a:latin typeface="Arial"/>
                <a:cs typeface="Arial"/>
              </a:rPr>
              <a:t>on</a:t>
            </a:r>
            <a:r>
              <a:rPr sz="2400" spc="-1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Search</a:t>
            </a:r>
            <a:r>
              <a:rPr sz="2400" spc="-5" dirty="0">
                <a:solidFill>
                  <a:srgbClr val="313131"/>
                </a:solidFill>
                <a:latin typeface="Arial"/>
                <a:cs typeface="Arial"/>
              </a:rPr>
              <a:t> </a:t>
            </a:r>
            <a:r>
              <a:rPr sz="2400" dirty="0">
                <a:solidFill>
                  <a:srgbClr val="313131"/>
                </a:solidFill>
                <a:latin typeface="Arial"/>
                <a:cs typeface="Arial"/>
              </a:rPr>
              <a:t>Project</a:t>
            </a:r>
            <a:r>
              <a:rPr sz="2400" spc="-5" dirty="0">
                <a:solidFill>
                  <a:srgbClr val="313131"/>
                </a:solidFill>
                <a:latin typeface="Arial"/>
                <a:cs typeface="Arial"/>
              </a:rPr>
              <a:t> </a:t>
            </a:r>
            <a:r>
              <a:rPr sz="2400" spc="-20" dirty="0">
                <a:solidFill>
                  <a:srgbClr val="313131"/>
                </a:solidFill>
                <a:latin typeface="Arial"/>
                <a:cs typeface="Arial"/>
              </a:rPr>
              <a:t>page</a:t>
            </a:r>
            <a:endParaRPr sz="2400">
              <a:latin typeface="Arial"/>
              <a:cs typeface="Arial"/>
            </a:endParaRPr>
          </a:p>
          <a:p>
            <a:pPr marL="927100" lvl="1" indent="-457200">
              <a:lnSpc>
                <a:spcPct val="100000"/>
              </a:lnSpc>
              <a:spcBef>
                <a:spcPts val="495"/>
              </a:spcBef>
              <a:buClr>
                <a:srgbClr val="566BE2"/>
              </a:buClr>
              <a:buAutoNum type="arabicPeriod"/>
              <a:tabLst>
                <a:tab pos="926465" algn="l"/>
                <a:tab pos="927100" algn="l"/>
              </a:tabLst>
            </a:pPr>
            <a:r>
              <a:rPr sz="2400" dirty="0">
                <a:solidFill>
                  <a:srgbClr val="313131"/>
                </a:solidFill>
                <a:latin typeface="Arial"/>
                <a:cs typeface="Arial"/>
              </a:rPr>
              <a:t>When</a:t>
            </a:r>
            <a:r>
              <a:rPr sz="2400" spc="-25" dirty="0">
                <a:solidFill>
                  <a:srgbClr val="313131"/>
                </a:solidFill>
                <a:latin typeface="Arial"/>
                <a:cs typeface="Arial"/>
              </a:rPr>
              <a:t> </a:t>
            </a:r>
            <a:r>
              <a:rPr sz="2400" dirty="0">
                <a:solidFill>
                  <a:srgbClr val="313131"/>
                </a:solidFill>
                <a:latin typeface="Arial"/>
                <a:cs typeface="Arial"/>
              </a:rPr>
              <a:t>the</a:t>
            </a:r>
            <a:r>
              <a:rPr sz="2400" spc="-15" dirty="0">
                <a:solidFill>
                  <a:srgbClr val="313131"/>
                </a:solidFill>
                <a:latin typeface="Arial"/>
                <a:cs typeface="Arial"/>
              </a:rPr>
              <a:t> </a:t>
            </a:r>
            <a:r>
              <a:rPr sz="2400" dirty="0">
                <a:solidFill>
                  <a:srgbClr val="313131"/>
                </a:solidFill>
                <a:latin typeface="Arial"/>
                <a:cs typeface="Arial"/>
              </a:rPr>
              <a:t>user</a:t>
            </a:r>
            <a:r>
              <a:rPr sz="2400" spc="-10" dirty="0">
                <a:solidFill>
                  <a:srgbClr val="313131"/>
                </a:solidFill>
                <a:latin typeface="Arial"/>
                <a:cs typeface="Arial"/>
              </a:rPr>
              <a:t> </a:t>
            </a:r>
            <a:r>
              <a:rPr sz="2400" dirty="0">
                <a:solidFill>
                  <a:srgbClr val="313131"/>
                </a:solidFill>
                <a:latin typeface="Arial"/>
                <a:cs typeface="Arial"/>
              </a:rPr>
              <a:t>applies</a:t>
            </a:r>
            <a:r>
              <a:rPr sz="2400" spc="5" dirty="0">
                <a:solidFill>
                  <a:srgbClr val="313131"/>
                </a:solidFill>
                <a:latin typeface="Arial"/>
                <a:cs typeface="Arial"/>
              </a:rPr>
              <a:t> </a:t>
            </a:r>
            <a:r>
              <a:rPr sz="2400" dirty="0">
                <a:solidFill>
                  <a:srgbClr val="313131"/>
                </a:solidFill>
                <a:latin typeface="Arial"/>
                <a:cs typeface="Arial"/>
              </a:rPr>
              <a:t>some</a:t>
            </a:r>
            <a:r>
              <a:rPr sz="2400" spc="-15" dirty="0">
                <a:solidFill>
                  <a:srgbClr val="313131"/>
                </a:solidFill>
                <a:latin typeface="Arial"/>
                <a:cs typeface="Arial"/>
              </a:rPr>
              <a:t> </a:t>
            </a:r>
            <a:r>
              <a:rPr sz="2400" dirty="0">
                <a:solidFill>
                  <a:srgbClr val="313131"/>
                </a:solidFill>
                <a:latin typeface="Arial"/>
                <a:cs typeface="Arial"/>
              </a:rPr>
              <a:t>search </a:t>
            </a:r>
            <a:r>
              <a:rPr sz="2400" spc="-10" dirty="0">
                <a:solidFill>
                  <a:srgbClr val="313131"/>
                </a:solidFill>
                <a:latin typeface="Arial"/>
                <a:cs typeface="Arial"/>
              </a:rPr>
              <a:t>criteria</a:t>
            </a:r>
            <a:endParaRPr sz="2400">
              <a:latin typeface="Arial"/>
              <a:cs typeface="Arial"/>
            </a:endParaRPr>
          </a:p>
          <a:p>
            <a:pPr marL="927100" lvl="1" indent="-457200">
              <a:lnSpc>
                <a:spcPct val="100000"/>
              </a:lnSpc>
              <a:spcBef>
                <a:spcPts val="500"/>
              </a:spcBef>
              <a:buClr>
                <a:srgbClr val="566BE2"/>
              </a:buClr>
              <a:buAutoNum type="arabicPeriod"/>
              <a:tabLst>
                <a:tab pos="926465" algn="l"/>
                <a:tab pos="927100" algn="l"/>
              </a:tabLst>
            </a:pPr>
            <a:r>
              <a:rPr sz="2400" dirty="0">
                <a:solidFill>
                  <a:srgbClr val="313131"/>
                </a:solidFill>
                <a:latin typeface="Arial"/>
                <a:cs typeface="Arial"/>
              </a:rPr>
              <a:t>And</a:t>
            </a:r>
            <a:r>
              <a:rPr sz="2400" spc="-10" dirty="0">
                <a:solidFill>
                  <a:srgbClr val="313131"/>
                </a:solidFill>
                <a:latin typeface="Arial"/>
                <a:cs typeface="Arial"/>
              </a:rPr>
              <a:t> </a:t>
            </a:r>
            <a:r>
              <a:rPr sz="2400" dirty="0">
                <a:solidFill>
                  <a:srgbClr val="313131"/>
                </a:solidFill>
                <a:latin typeface="Arial"/>
                <a:cs typeface="Arial"/>
              </a:rPr>
              <a:t>the</a:t>
            </a:r>
            <a:r>
              <a:rPr sz="2400" spc="-10" dirty="0">
                <a:solidFill>
                  <a:srgbClr val="313131"/>
                </a:solidFill>
                <a:latin typeface="Arial"/>
                <a:cs typeface="Arial"/>
              </a:rPr>
              <a:t> </a:t>
            </a:r>
            <a:r>
              <a:rPr sz="2400" dirty="0">
                <a:solidFill>
                  <a:srgbClr val="313131"/>
                </a:solidFill>
                <a:latin typeface="Arial"/>
                <a:cs typeface="Arial"/>
              </a:rPr>
              <a:t>user</a:t>
            </a:r>
            <a:r>
              <a:rPr sz="2400" spc="-5" dirty="0">
                <a:solidFill>
                  <a:srgbClr val="313131"/>
                </a:solidFill>
                <a:latin typeface="Arial"/>
                <a:cs typeface="Arial"/>
              </a:rPr>
              <a:t> </a:t>
            </a:r>
            <a:r>
              <a:rPr sz="2400" dirty="0">
                <a:solidFill>
                  <a:srgbClr val="313131"/>
                </a:solidFill>
                <a:latin typeface="Arial"/>
                <a:cs typeface="Arial"/>
              </a:rPr>
              <a:t>clicks</a:t>
            </a:r>
            <a:r>
              <a:rPr sz="2400" spc="-5" dirty="0">
                <a:solidFill>
                  <a:srgbClr val="313131"/>
                </a:solidFill>
                <a:latin typeface="Arial"/>
                <a:cs typeface="Arial"/>
              </a:rPr>
              <a:t> </a:t>
            </a:r>
            <a:r>
              <a:rPr sz="2400" dirty="0">
                <a:solidFill>
                  <a:srgbClr val="313131"/>
                </a:solidFill>
                <a:latin typeface="Arial"/>
                <a:cs typeface="Arial"/>
              </a:rPr>
              <a:t>on</a:t>
            </a:r>
            <a:r>
              <a:rPr sz="2400" spc="-10" dirty="0">
                <a:solidFill>
                  <a:srgbClr val="313131"/>
                </a:solidFill>
                <a:latin typeface="Arial"/>
                <a:cs typeface="Arial"/>
              </a:rPr>
              <a:t> </a:t>
            </a:r>
            <a:r>
              <a:rPr sz="2400" dirty="0">
                <a:solidFill>
                  <a:srgbClr val="313131"/>
                </a:solidFill>
                <a:latin typeface="Arial"/>
                <a:cs typeface="Arial"/>
              </a:rPr>
              <a:t>Search </a:t>
            </a:r>
            <a:r>
              <a:rPr sz="2400" spc="-10" dirty="0">
                <a:solidFill>
                  <a:srgbClr val="313131"/>
                </a:solidFill>
                <a:latin typeface="Arial"/>
                <a:cs typeface="Arial"/>
              </a:rPr>
              <a:t>button</a:t>
            </a:r>
            <a:endParaRPr sz="2400">
              <a:latin typeface="Arial"/>
              <a:cs typeface="Arial"/>
            </a:endParaRPr>
          </a:p>
          <a:p>
            <a:pPr marL="927100" lvl="1" indent="-457200">
              <a:lnSpc>
                <a:spcPct val="100000"/>
              </a:lnSpc>
              <a:spcBef>
                <a:spcPts val="505"/>
              </a:spcBef>
              <a:buClr>
                <a:srgbClr val="566BE2"/>
              </a:buClr>
              <a:buAutoNum type="arabicPeriod"/>
              <a:tabLst>
                <a:tab pos="926465" algn="l"/>
                <a:tab pos="927100" algn="l"/>
              </a:tabLst>
            </a:pPr>
            <a:r>
              <a:rPr sz="2400" dirty="0">
                <a:solidFill>
                  <a:srgbClr val="313131"/>
                </a:solidFill>
                <a:latin typeface="Arial"/>
                <a:cs typeface="Arial"/>
              </a:rPr>
              <a:t>Then</a:t>
            </a:r>
            <a:r>
              <a:rPr sz="2400" spc="-25" dirty="0">
                <a:solidFill>
                  <a:srgbClr val="313131"/>
                </a:solidFill>
                <a:latin typeface="Arial"/>
                <a:cs typeface="Arial"/>
              </a:rPr>
              <a:t> </a:t>
            </a:r>
            <a:r>
              <a:rPr sz="2400" dirty="0">
                <a:solidFill>
                  <a:srgbClr val="313131"/>
                </a:solidFill>
                <a:latin typeface="Arial"/>
                <a:cs typeface="Arial"/>
              </a:rPr>
              <a:t>all</a:t>
            </a:r>
            <a:r>
              <a:rPr sz="2400" spc="-20" dirty="0">
                <a:solidFill>
                  <a:srgbClr val="313131"/>
                </a:solidFill>
                <a:latin typeface="Arial"/>
                <a:cs typeface="Arial"/>
              </a:rPr>
              <a:t> </a:t>
            </a:r>
            <a:r>
              <a:rPr sz="2400" dirty="0">
                <a:solidFill>
                  <a:srgbClr val="313131"/>
                </a:solidFill>
                <a:latin typeface="Arial"/>
                <a:cs typeface="Arial"/>
              </a:rPr>
              <a:t>projects matched</a:t>
            </a:r>
            <a:r>
              <a:rPr sz="2400" spc="-10" dirty="0">
                <a:solidFill>
                  <a:srgbClr val="313131"/>
                </a:solidFill>
                <a:latin typeface="Arial"/>
                <a:cs typeface="Arial"/>
              </a:rPr>
              <a:t> </a:t>
            </a:r>
            <a:r>
              <a:rPr sz="2400" dirty="0">
                <a:solidFill>
                  <a:srgbClr val="313131"/>
                </a:solidFill>
                <a:latin typeface="Arial"/>
                <a:cs typeface="Arial"/>
              </a:rPr>
              <a:t>with</a:t>
            </a:r>
            <a:r>
              <a:rPr sz="2400" spc="-20" dirty="0">
                <a:solidFill>
                  <a:srgbClr val="313131"/>
                </a:solidFill>
                <a:latin typeface="Arial"/>
                <a:cs typeface="Arial"/>
              </a:rPr>
              <a:t> </a:t>
            </a:r>
            <a:r>
              <a:rPr sz="2400" dirty="0">
                <a:solidFill>
                  <a:srgbClr val="313131"/>
                </a:solidFill>
                <a:latin typeface="Arial"/>
                <a:cs typeface="Arial"/>
              </a:rPr>
              <a:t>input</a:t>
            </a:r>
            <a:r>
              <a:rPr sz="2400" spc="-10" dirty="0">
                <a:solidFill>
                  <a:srgbClr val="313131"/>
                </a:solidFill>
                <a:latin typeface="Arial"/>
                <a:cs typeface="Arial"/>
              </a:rPr>
              <a:t> </a:t>
            </a:r>
            <a:r>
              <a:rPr sz="2400" dirty="0">
                <a:solidFill>
                  <a:srgbClr val="313131"/>
                </a:solidFill>
                <a:latin typeface="Arial"/>
                <a:cs typeface="Arial"/>
              </a:rPr>
              <a:t>criteria</a:t>
            </a:r>
            <a:r>
              <a:rPr sz="2400" spc="-10" dirty="0">
                <a:solidFill>
                  <a:srgbClr val="313131"/>
                </a:solidFill>
                <a:latin typeface="Arial"/>
                <a:cs typeface="Arial"/>
              </a:rPr>
              <a:t> </a:t>
            </a:r>
            <a:r>
              <a:rPr sz="2400" dirty="0">
                <a:solidFill>
                  <a:srgbClr val="313131"/>
                </a:solidFill>
                <a:latin typeface="Arial"/>
                <a:cs typeface="Arial"/>
              </a:rPr>
              <a:t>will</a:t>
            </a:r>
            <a:r>
              <a:rPr sz="2400" spc="-10" dirty="0">
                <a:solidFill>
                  <a:srgbClr val="313131"/>
                </a:solidFill>
                <a:latin typeface="Arial"/>
                <a:cs typeface="Arial"/>
              </a:rPr>
              <a:t> </a:t>
            </a:r>
            <a:r>
              <a:rPr sz="2400" dirty="0">
                <a:solidFill>
                  <a:srgbClr val="313131"/>
                </a:solidFill>
                <a:latin typeface="Arial"/>
                <a:cs typeface="Arial"/>
              </a:rPr>
              <a:t>be</a:t>
            </a:r>
            <a:r>
              <a:rPr sz="2400" spc="-15" dirty="0">
                <a:solidFill>
                  <a:srgbClr val="313131"/>
                </a:solidFill>
                <a:latin typeface="Arial"/>
                <a:cs typeface="Arial"/>
              </a:rPr>
              <a:t> </a:t>
            </a:r>
            <a:r>
              <a:rPr sz="2400" spc="-10" dirty="0">
                <a:solidFill>
                  <a:srgbClr val="313131"/>
                </a:solidFill>
                <a:latin typeface="Arial"/>
                <a:cs typeface="Arial"/>
              </a:rPr>
              <a:t>displayed.</a:t>
            </a:r>
            <a:endParaRPr sz="24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1832610" cy="513080"/>
          </a:xfrm>
          <a:prstGeom prst="rect">
            <a:avLst/>
          </a:prstGeom>
        </p:spPr>
        <p:txBody>
          <a:bodyPr vert="horz" wrap="square" lIns="0" tIns="12065" rIns="0" bIns="0" rtlCol="0">
            <a:spAutoFit/>
          </a:bodyPr>
          <a:lstStyle/>
          <a:p>
            <a:pPr marL="12700">
              <a:lnSpc>
                <a:spcPct val="100000"/>
              </a:lnSpc>
              <a:spcBef>
                <a:spcPts val="95"/>
              </a:spcBef>
            </a:pPr>
            <a:r>
              <a:rPr spc="-10" dirty="0"/>
              <a:t>Selenium</a:t>
            </a:r>
          </a:p>
        </p:txBody>
      </p:sp>
      <p:sp>
        <p:nvSpPr>
          <p:cNvPr id="3" name="object 3"/>
          <p:cNvSpPr txBox="1"/>
          <p:nvPr/>
        </p:nvSpPr>
        <p:spPr>
          <a:xfrm>
            <a:off x="916939" y="1384777"/>
            <a:ext cx="4721225" cy="452755"/>
          </a:xfrm>
          <a:prstGeom prst="rect">
            <a:avLst/>
          </a:prstGeom>
        </p:spPr>
        <p:txBody>
          <a:bodyPr vert="horz" wrap="square" lIns="0" tIns="0" rIns="0" bIns="0" rtlCol="0">
            <a:spAutoFit/>
          </a:bodyPr>
          <a:lstStyle/>
          <a:p>
            <a:pPr marL="241300" indent="-228600">
              <a:lnSpc>
                <a:spcPts val="3560"/>
              </a:lnSpc>
              <a:buClr>
                <a:srgbClr val="E20613"/>
              </a:buClr>
              <a:buSzPct val="119642"/>
              <a:buFont typeface="Wingdings"/>
              <a:buChar char=""/>
              <a:tabLst>
                <a:tab pos="241300" algn="l"/>
              </a:tabLst>
            </a:pPr>
            <a:r>
              <a:rPr sz="2800" b="1" i="1" dirty="0">
                <a:solidFill>
                  <a:srgbClr val="313131"/>
                </a:solidFill>
                <a:latin typeface="Arial"/>
                <a:cs typeface="Arial"/>
              </a:rPr>
              <a:t>How</a:t>
            </a:r>
            <a:r>
              <a:rPr sz="2800" b="1" i="1" spc="-25" dirty="0">
                <a:solidFill>
                  <a:srgbClr val="313131"/>
                </a:solidFill>
                <a:latin typeface="Arial"/>
                <a:cs typeface="Arial"/>
              </a:rPr>
              <a:t> </a:t>
            </a:r>
            <a:r>
              <a:rPr sz="2800" b="1" i="1" dirty="0">
                <a:solidFill>
                  <a:srgbClr val="313131"/>
                </a:solidFill>
                <a:latin typeface="Arial"/>
                <a:cs typeface="Arial"/>
              </a:rPr>
              <a:t>Selenium</a:t>
            </a:r>
            <a:r>
              <a:rPr sz="2800" b="1" i="1" spc="-25" dirty="0">
                <a:solidFill>
                  <a:srgbClr val="313131"/>
                </a:solidFill>
                <a:latin typeface="Arial"/>
                <a:cs typeface="Arial"/>
              </a:rPr>
              <a:t> </a:t>
            </a:r>
            <a:r>
              <a:rPr sz="2800" b="1" i="1" spc="-10" dirty="0">
                <a:solidFill>
                  <a:srgbClr val="313131"/>
                </a:solidFill>
                <a:latin typeface="Arial"/>
                <a:cs typeface="Arial"/>
              </a:rPr>
              <a:t>originated?</a:t>
            </a:r>
            <a:endParaRPr sz="2800">
              <a:latin typeface="Arial"/>
              <a:cs typeface="Arial"/>
            </a:endParaRPr>
          </a:p>
        </p:txBody>
      </p:sp>
      <p:pic>
        <p:nvPicPr>
          <p:cNvPr id="4" name="object 4"/>
          <p:cNvPicPr/>
          <p:nvPr/>
        </p:nvPicPr>
        <p:blipFill>
          <a:blip r:embed="rId2" cstate="print"/>
          <a:stretch>
            <a:fillRect/>
          </a:stretch>
        </p:blipFill>
        <p:spPr>
          <a:xfrm>
            <a:off x="183642" y="2013966"/>
            <a:ext cx="11824715" cy="3376421"/>
          </a:xfrm>
          <a:prstGeom prst="rect">
            <a:avLst/>
          </a:prstGeom>
        </p:spPr>
      </p:pic>
      <p:sp>
        <p:nvSpPr>
          <p:cNvPr id="5" name="object 5"/>
          <p:cNvSpPr txBox="1"/>
          <p:nvPr/>
        </p:nvSpPr>
        <p:spPr>
          <a:xfrm>
            <a:off x="7234655" y="6258336"/>
            <a:ext cx="4495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13131"/>
                </a:solidFill>
                <a:latin typeface="Arial"/>
                <a:cs typeface="Arial"/>
              </a:rPr>
              <a:t>Sources:</a:t>
            </a:r>
            <a:r>
              <a:rPr sz="1200" spc="254" dirty="0">
                <a:solidFill>
                  <a:srgbClr val="313131"/>
                </a:solidFill>
                <a:latin typeface="Arial"/>
                <a:cs typeface="Arial"/>
              </a:rPr>
              <a:t> </a:t>
            </a:r>
            <a:r>
              <a:rPr sz="1200" u="sng" spc="-10" dirty="0">
                <a:solidFill>
                  <a:srgbClr val="E20613"/>
                </a:solidFill>
                <a:uFill>
                  <a:solidFill>
                    <a:srgbClr val="E20613"/>
                  </a:solidFill>
                </a:uFill>
                <a:latin typeface="Arial"/>
                <a:cs typeface="Arial"/>
                <a:hlinkClick r:id="rId3"/>
              </a:rPr>
              <a:t>https://toolsqa.com/selenium-webdriver/selenium-testing/</a:t>
            </a:r>
            <a:endParaRPr sz="12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0" y="0"/>
              <a:ext cx="11861290" cy="6672071"/>
            </a:xfrm>
            <a:prstGeom prst="rect">
              <a:avLst/>
            </a:prstGeom>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2212340" cy="513080"/>
          </a:xfrm>
          <a:prstGeom prst="rect">
            <a:avLst/>
          </a:prstGeom>
        </p:spPr>
        <p:txBody>
          <a:bodyPr vert="horz" wrap="square" lIns="0" tIns="12065" rIns="0" bIns="0" rtlCol="0">
            <a:spAutoFit/>
          </a:bodyPr>
          <a:lstStyle/>
          <a:p>
            <a:pPr marL="12700">
              <a:lnSpc>
                <a:spcPct val="100000"/>
              </a:lnSpc>
              <a:spcBef>
                <a:spcPts val="95"/>
              </a:spcBef>
            </a:pPr>
            <a:r>
              <a:rPr spc="-10" dirty="0"/>
              <a:t>References</a:t>
            </a:r>
          </a:p>
        </p:txBody>
      </p:sp>
      <p:sp>
        <p:nvSpPr>
          <p:cNvPr id="3" name="object 3"/>
          <p:cNvSpPr txBox="1"/>
          <p:nvPr/>
        </p:nvSpPr>
        <p:spPr>
          <a:xfrm>
            <a:off x="916939" y="1338643"/>
            <a:ext cx="9751061" cy="1869743"/>
          </a:xfrm>
          <a:prstGeom prst="rect">
            <a:avLst/>
          </a:prstGeom>
        </p:spPr>
        <p:txBody>
          <a:bodyPr vert="horz" wrap="square" lIns="0" tIns="0" rIns="0" bIns="0" rtlCol="0">
            <a:spAutoFit/>
          </a:bodyPr>
          <a:lstStyle/>
          <a:p>
            <a:pPr marL="241300" indent="-228600">
              <a:lnSpc>
                <a:spcPts val="3935"/>
              </a:lnSpc>
              <a:buSzPct val="119642"/>
              <a:buFont typeface="Wingdings"/>
              <a:buChar char=""/>
              <a:tabLst>
                <a:tab pos="241300" algn="l"/>
              </a:tabLst>
            </a:pPr>
            <a:r>
              <a:rPr sz="2800" u="sng" spc="-10" dirty="0">
                <a:solidFill>
                  <a:srgbClr val="E20613"/>
                </a:solidFill>
                <a:uFill>
                  <a:solidFill>
                    <a:srgbClr val="E20613"/>
                  </a:solidFill>
                </a:uFill>
                <a:latin typeface="Arial"/>
                <a:cs typeface="Arial"/>
                <a:hlinkClick r:id="rId2"/>
              </a:rPr>
              <a:t>https://www.selenium.dev/documentation</a:t>
            </a:r>
            <a:endParaRPr sz="2800" dirty="0">
              <a:latin typeface="Arial"/>
              <a:cs typeface="Arial"/>
            </a:endParaRPr>
          </a:p>
          <a:p>
            <a:pPr marL="241300" indent="-228600">
              <a:lnSpc>
                <a:spcPct val="100000"/>
              </a:lnSpc>
              <a:spcBef>
                <a:spcPts val="335"/>
              </a:spcBef>
              <a:buSzPct val="119642"/>
              <a:buFont typeface="Wingdings"/>
              <a:buChar char=""/>
              <a:tabLst>
                <a:tab pos="241300" algn="l"/>
              </a:tabLst>
            </a:pPr>
            <a:r>
              <a:rPr lang="en-US" sz="2800" u="sng" spc="-10" dirty="0">
                <a:solidFill>
                  <a:srgbClr val="E20613"/>
                </a:solidFill>
                <a:uFill>
                  <a:solidFill>
                    <a:srgbClr val="E20613"/>
                  </a:solidFill>
                </a:uFill>
                <a:latin typeface="Arial"/>
                <a:cs typeface="Arial"/>
                <a:hlinkClick r:id="rId3"/>
              </a:rPr>
              <a:t>https://learn.microsoft.com/en-us/dotnet/core/tools/dotnet-new-sdk-templates</a:t>
            </a:r>
            <a:endParaRPr lang="en-US" sz="2800" u="sng" spc="-10" dirty="0">
              <a:solidFill>
                <a:srgbClr val="E20613"/>
              </a:solidFill>
              <a:uFill>
                <a:solidFill>
                  <a:srgbClr val="E20613"/>
                </a:solidFill>
              </a:uFill>
              <a:latin typeface="Arial"/>
              <a:cs typeface="Arial"/>
            </a:endParaRPr>
          </a:p>
          <a:p>
            <a:pPr marL="241300" indent="-228600">
              <a:spcBef>
                <a:spcPts val="335"/>
              </a:spcBef>
              <a:buSzPct val="119642"/>
              <a:buFont typeface="Wingdings"/>
              <a:buChar char=""/>
              <a:tabLst>
                <a:tab pos="241300" algn="l"/>
              </a:tabLst>
            </a:pPr>
            <a:r>
              <a:rPr lang="en-US" sz="2800" dirty="0">
                <a:latin typeface="Arial"/>
                <a:cs typeface="Arial"/>
                <a:hlinkClick r:id="rId4"/>
              </a:rPr>
              <a:t>https://www.nuget.org/packages</a:t>
            </a:r>
            <a:endParaRPr lang="en-US" sz="28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560601"/>
            <a:ext cx="12191999" cy="297398"/>
          </a:xfrm>
          <a:prstGeom prst="rect">
            <a:avLst/>
          </a:prstGeom>
        </p:spPr>
      </p:pic>
      <p:sp>
        <p:nvSpPr>
          <p:cNvPr id="3" name="object 3"/>
          <p:cNvSpPr txBox="1">
            <a:spLocks noGrp="1"/>
          </p:cNvSpPr>
          <p:nvPr>
            <p:ph type="title"/>
          </p:nvPr>
        </p:nvSpPr>
        <p:spPr>
          <a:xfrm>
            <a:off x="915499" y="379030"/>
            <a:ext cx="1832610" cy="513080"/>
          </a:xfrm>
          <a:prstGeom prst="rect">
            <a:avLst/>
          </a:prstGeom>
        </p:spPr>
        <p:txBody>
          <a:bodyPr vert="horz" wrap="square" lIns="0" tIns="12065" rIns="0" bIns="0" rtlCol="0">
            <a:spAutoFit/>
          </a:bodyPr>
          <a:lstStyle/>
          <a:p>
            <a:pPr marL="12700">
              <a:lnSpc>
                <a:spcPct val="100000"/>
              </a:lnSpc>
              <a:spcBef>
                <a:spcPts val="95"/>
              </a:spcBef>
            </a:pPr>
            <a:r>
              <a:rPr spc="-10" dirty="0"/>
              <a:t>Selenium</a:t>
            </a:r>
          </a:p>
        </p:txBody>
      </p:sp>
      <p:pic>
        <p:nvPicPr>
          <p:cNvPr id="4" name="object 4"/>
          <p:cNvPicPr/>
          <p:nvPr/>
        </p:nvPicPr>
        <p:blipFill>
          <a:blip r:embed="rId3" cstate="print"/>
          <a:stretch>
            <a:fillRect/>
          </a:stretch>
        </p:blipFill>
        <p:spPr>
          <a:xfrm>
            <a:off x="838200" y="1365504"/>
            <a:ext cx="10182339" cy="45544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499" y="379030"/>
            <a:ext cx="1832610" cy="513080"/>
          </a:xfrm>
          <a:prstGeom prst="rect">
            <a:avLst/>
          </a:prstGeom>
        </p:spPr>
        <p:txBody>
          <a:bodyPr vert="horz" wrap="square" lIns="0" tIns="12065" rIns="0" bIns="0" rtlCol="0">
            <a:spAutoFit/>
          </a:bodyPr>
          <a:lstStyle/>
          <a:p>
            <a:pPr marL="12700">
              <a:lnSpc>
                <a:spcPct val="100000"/>
              </a:lnSpc>
              <a:spcBef>
                <a:spcPts val="95"/>
              </a:spcBef>
            </a:pPr>
            <a:r>
              <a:rPr spc="-10" dirty="0"/>
              <a:t>Selenium</a:t>
            </a:r>
          </a:p>
        </p:txBody>
      </p:sp>
      <p:sp>
        <p:nvSpPr>
          <p:cNvPr id="3" name="object 3"/>
          <p:cNvSpPr txBox="1"/>
          <p:nvPr/>
        </p:nvSpPr>
        <p:spPr>
          <a:xfrm>
            <a:off x="916939" y="1338643"/>
            <a:ext cx="10311765" cy="1478915"/>
          </a:xfrm>
          <a:prstGeom prst="rect">
            <a:avLst/>
          </a:prstGeom>
        </p:spPr>
        <p:txBody>
          <a:bodyPr vert="horz" wrap="square" lIns="0" tIns="0" rIns="0" bIns="0" rtlCol="0">
            <a:spAutoFit/>
          </a:bodyPr>
          <a:lstStyle/>
          <a:p>
            <a:pPr marL="241300" indent="-228600">
              <a:lnSpc>
                <a:spcPts val="3935"/>
              </a:lnSpc>
              <a:buClr>
                <a:srgbClr val="E20613"/>
              </a:buClr>
              <a:buSzPct val="119642"/>
              <a:buFont typeface="Wingdings"/>
              <a:buChar char=""/>
              <a:tabLst>
                <a:tab pos="241300" algn="l"/>
              </a:tabLst>
            </a:pPr>
            <a:r>
              <a:rPr sz="2800" b="1" dirty="0">
                <a:solidFill>
                  <a:srgbClr val="313131"/>
                </a:solidFill>
                <a:latin typeface="Arial"/>
                <a:cs typeface="Arial"/>
              </a:rPr>
              <a:t>Selenium</a:t>
            </a:r>
            <a:r>
              <a:rPr sz="2800" b="1" spc="-20" dirty="0">
                <a:solidFill>
                  <a:srgbClr val="313131"/>
                </a:solidFill>
                <a:latin typeface="Arial"/>
                <a:cs typeface="Arial"/>
              </a:rPr>
              <a:t> </a:t>
            </a:r>
            <a:r>
              <a:rPr sz="2800" dirty="0">
                <a:solidFill>
                  <a:srgbClr val="313131"/>
                </a:solidFill>
                <a:latin typeface="Arial"/>
                <a:cs typeface="Arial"/>
              </a:rPr>
              <a:t>is</a:t>
            </a:r>
            <a:r>
              <a:rPr sz="2800" spc="-10" dirty="0">
                <a:solidFill>
                  <a:srgbClr val="313131"/>
                </a:solidFill>
                <a:latin typeface="Arial"/>
                <a:cs typeface="Arial"/>
              </a:rPr>
              <a:t> </a:t>
            </a:r>
            <a:r>
              <a:rPr sz="2800" dirty="0">
                <a:solidFill>
                  <a:srgbClr val="313131"/>
                </a:solidFill>
                <a:latin typeface="Arial"/>
                <a:cs typeface="Arial"/>
              </a:rPr>
              <a:t>NOT</a:t>
            </a:r>
            <a:r>
              <a:rPr sz="2800" spc="-60" dirty="0">
                <a:solidFill>
                  <a:srgbClr val="313131"/>
                </a:solidFill>
                <a:latin typeface="Arial"/>
                <a:cs typeface="Arial"/>
              </a:rPr>
              <a:t> </a:t>
            </a:r>
            <a:r>
              <a:rPr sz="2800" dirty="0">
                <a:solidFill>
                  <a:srgbClr val="313131"/>
                </a:solidFill>
                <a:latin typeface="Arial"/>
                <a:cs typeface="Arial"/>
              </a:rPr>
              <a:t>a tool</a:t>
            </a:r>
            <a:r>
              <a:rPr sz="2800" spc="-10" dirty="0">
                <a:solidFill>
                  <a:srgbClr val="313131"/>
                </a:solidFill>
                <a:latin typeface="Arial"/>
                <a:cs typeface="Arial"/>
              </a:rPr>
              <a:t> </a:t>
            </a:r>
            <a:r>
              <a:rPr sz="2800" dirty="0">
                <a:solidFill>
                  <a:srgbClr val="313131"/>
                </a:solidFill>
                <a:latin typeface="Arial"/>
                <a:cs typeface="Arial"/>
              </a:rPr>
              <a:t>for</a:t>
            </a:r>
            <a:r>
              <a:rPr sz="2800" spc="-10" dirty="0">
                <a:solidFill>
                  <a:srgbClr val="313131"/>
                </a:solidFill>
                <a:latin typeface="Arial"/>
                <a:cs typeface="Arial"/>
              </a:rPr>
              <a:t> </a:t>
            </a:r>
            <a:r>
              <a:rPr sz="2800" dirty="0">
                <a:solidFill>
                  <a:srgbClr val="313131"/>
                </a:solidFill>
                <a:latin typeface="Arial"/>
                <a:cs typeface="Arial"/>
              </a:rPr>
              <a:t>doing</a:t>
            </a:r>
            <a:r>
              <a:rPr sz="2800" spc="10" dirty="0">
                <a:solidFill>
                  <a:srgbClr val="313131"/>
                </a:solidFill>
                <a:latin typeface="Arial"/>
                <a:cs typeface="Arial"/>
              </a:rPr>
              <a:t> </a:t>
            </a:r>
            <a:r>
              <a:rPr sz="2800" spc="-10" dirty="0">
                <a:solidFill>
                  <a:srgbClr val="313131"/>
                </a:solidFill>
                <a:latin typeface="Arial"/>
                <a:cs typeface="Arial"/>
              </a:rPr>
              <a:t>automation</a:t>
            </a:r>
            <a:endParaRPr sz="2800">
              <a:latin typeface="Arial"/>
              <a:cs typeface="Arial"/>
            </a:endParaRPr>
          </a:p>
          <a:p>
            <a:pPr marL="240665" marR="5080" indent="-228600">
              <a:lnSpc>
                <a:spcPts val="3360"/>
              </a:lnSpc>
              <a:spcBef>
                <a:spcPts val="985"/>
              </a:spcBef>
              <a:buClr>
                <a:srgbClr val="E20613"/>
              </a:buClr>
              <a:buSzPct val="119642"/>
              <a:buFont typeface="Wingdings"/>
              <a:buChar char=""/>
              <a:tabLst>
                <a:tab pos="241300" algn="l"/>
              </a:tabLst>
            </a:pPr>
            <a:r>
              <a:rPr sz="2800" b="1" dirty="0">
                <a:solidFill>
                  <a:srgbClr val="313131"/>
                </a:solidFill>
                <a:latin typeface="Arial"/>
                <a:cs typeface="Arial"/>
              </a:rPr>
              <a:t>Selenium</a:t>
            </a:r>
            <a:r>
              <a:rPr sz="2800" b="1" spc="-20" dirty="0">
                <a:solidFill>
                  <a:srgbClr val="313131"/>
                </a:solidFill>
                <a:latin typeface="Arial"/>
                <a:cs typeface="Arial"/>
              </a:rPr>
              <a:t> </a:t>
            </a:r>
            <a:r>
              <a:rPr sz="2800" dirty="0">
                <a:solidFill>
                  <a:srgbClr val="313131"/>
                </a:solidFill>
                <a:latin typeface="Arial"/>
                <a:cs typeface="Arial"/>
              </a:rPr>
              <a:t>is</a:t>
            </a:r>
            <a:r>
              <a:rPr sz="2800" spc="-5" dirty="0">
                <a:solidFill>
                  <a:srgbClr val="313131"/>
                </a:solidFill>
                <a:latin typeface="Arial"/>
                <a:cs typeface="Arial"/>
              </a:rPr>
              <a:t> </a:t>
            </a:r>
            <a:r>
              <a:rPr sz="2800" dirty="0">
                <a:solidFill>
                  <a:srgbClr val="313131"/>
                </a:solidFill>
                <a:latin typeface="Arial"/>
                <a:cs typeface="Arial"/>
              </a:rPr>
              <a:t>an</a:t>
            </a:r>
            <a:r>
              <a:rPr sz="2800" spc="-5" dirty="0">
                <a:solidFill>
                  <a:srgbClr val="313131"/>
                </a:solidFill>
                <a:latin typeface="Arial"/>
                <a:cs typeface="Arial"/>
              </a:rPr>
              <a:t> </a:t>
            </a:r>
            <a:r>
              <a:rPr sz="2800" dirty="0">
                <a:solidFill>
                  <a:srgbClr val="313131"/>
                </a:solidFill>
                <a:latin typeface="Arial"/>
                <a:cs typeface="Arial"/>
              </a:rPr>
              <a:t>umbrella</a:t>
            </a:r>
            <a:r>
              <a:rPr sz="2800" spc="15" dirty="0">
                <a:solidFill>
                  <a:srgbClr val="313131"/>
                </a:solidFill>
                <a:latin typeface="Arial"/>
                <a:cs typeface="Arial"/>
              </a:rPr>
              <a:t> </a:t>
            </a:r>
            <a:r>
              <a:rPr sz="2800" dirty="0">
                <a:solidFill>
                  <a:srgbClr val="313131"/>
                </a:solidFill>
                <a:latin typeface="Arial"/>
                <a:cs typeface="Arial"/>
              </a:rPr>
              <a:t>project</a:t>
            </a:r>
            <a:r>
              <a:rPr sz="2800" spc="-10" dirty="0">
                <a:solidFill>
                  <a:srgbClr val="313131"/>
                </a:solidFill>
                <a:latin typeface="Arial"/>
                <a:cs typeface="Arial"/>
              </a:rPr>
              <a:t> </a:t>
            </a:r>
            <a:r>
              <a:rPr sz="2800" dirty="0">
                <a:solidFill>
                  <a:srgbClr val="313131"/>
                </a:solidFill>
                <a:latin typeface="Arial"/>
                <a:cs typeface="Arial"/>
              </a:rPr>
              <a:t>encapsulating</a:t>
            </a:r>
            <a:r>
              <a:rPr sz="2800" spc="5" dirty="0">
                <a:solidFill>
                  <a:srgbClr val="313131"/>
                </a:solidFill>
                <a:latin typeface="Arial"/>
                <a:cs typeface="Arial"/>
              </a:rPr>
              <a:t> </a:t>
            </a:r>
            <a:r>
              <a:rPr sz="2800" dirty="0">
                <a:solidFill>
                  <a:srgbClr val="313131"/>
                </a:solidFill>
                <a:latin typeface="Arial"/>
                <a:cs typeface="Arial"/>
              </a:rPr>
              <a:t>a</a:t>
            </a:r>
            <a:r>
              <a:rPr sz="2800" spc="-10" dirty="0">
                <a:solidFill>
                  <a:srgbClr val="313131"/>
                </a:solidFill>
                <a:latin typeface="Arial"/>
                <a:cs typeface="Arial"/>
              </a:rPr>
              <a:t> </a:t>
            </a:r>
            <a:r>
              <a:rPr sz="2800" dirty="0">
                <a:solidFill>
                  <a:srgbClr val="313131"/>
                </a:solidFill>
                <a:latin typeface="Arial"/>
                <a:cs typeface="Arial"/>
              </a:rPr>
              <a:t>variety</a:t>
            </a:r>
            <a:r>
              <a:rPr sz="2800" spc="-5" dirty="0">
                <a:solidFill>
                  <a:srgbClr val="313131"/>
                </a:solidFill>
                <a:latin typeface="Arial"/>
                <a:cs typeface="Arial"/>
              </a:rPr>
              <a:t> </a:t>
            </a:r>
            <a:r>
              <a:rPr sz="2800" dirty="0">
                <a:solidFill>
                  <a:srgbClr val="313131"/>
                </a:solidFill>
                <a:latin typeface="Arial"/>
                <a:cs typeface="Arial"/>
              </a:rPr>
              <a:t>of</a:t>
            </a:r>
            <a:r>
              <a:rPr sz="2800" spc="-10" dirty="0">
                <a:solidFill>
                  <a:srgbClr val="313131"/>
                </a:solidFill>
                <a:latin typeface="Arial"/>
                <a:cs typeface="Arial"/>
              </a:rPr>
              <a:t> tools </a:t>
            </a:r>
            <a:r>
              <a:rPr sz="2800" dirty="0">
                <a:solidFill>
                  <a:srgbClr val="313131"/>
                </a:solidFill>
                <a:latin typeface="Arial"/>
                <a:cs typeface="Arial"/>
              </a:rPr>
              <a:t>and</a:t>
            </a:r>
            <a:r>
              <a:rPr sz="2800" spc="-15" dirty="0">
                <a:solidFill>
                  <a:srgbClr val="313131"/>
                </a:solidFill>
                <a:latin typeface="Arial"/>
                <a:cs typeface="Arial"/>
              </a:rPr>
              <a:t> </a:t>
            </a:r>
            <a:r>
              <a:rPr sz="2800" dirty="0">
                <a:solidFill>
                  <a:srgbClr val="313131"/>
                </a:solidFill>
                <a:latin typeface="Arial"/>
                <a:cs typeface="Arial"/>
              </a:rPr>
              <a:t>libraries</a:t>
            </a:r>
            <a:r>
              <a:rPr sz="2800" spc="5" dirty="0">
                <a:solidFill>
                  <a:srgbClr val="313131"/>
                </a:solidFill>
                <a:latin typeface="Arial"/>
                <a:cs typeface="Arial"/>
              </a:rPr>
              <a:t> </a:t>
            </a:r>
            <a:r>
              <a:rPr sz="2800" dirty="0">
                <a:solidFill>
                  <a:srgbClr val="313131"/>
                </a:solidFill>
                <a:latin typeface="Arial"/>
                <a:cs typeface="Arial"/>
              </a:rPr>
              <a:t>enabling</a:t>
            </a:r>
            <a:r>
              <a:rPr sz="2800" spc="10" dirty="0">
                <a:solidFill>
                  <a:srgbClr val="313131"/>
                </a:solidFill>
                <a:latin typeface="Arial"/>
                <a:cs typeface="Arial"/>
              </a:rPr>
              <a:t> </a:t>
            </a:r>
            <a:r>
              <a:rPr sz="2800" dirty="0">
                <a:solidFill>
                  <a:srgbClr val="313131"/>
                </a:solidFill>
                <a:latin typeface="Arial"/>
                <a:cs typeface="Arial"/>
              </a:rPr>
              <a:t>web</a:t>
            </a:r>
            <a:r>
              <a:rPr sz="2800" spc="10" dirty="0">
                <a:solidFill>
                  <a:srgbClr val="313131"/>
                </a:solidFill>
                <a:latin typeface="Arial"/>
                <a:cs typeface="Arial"/>
              </a:rPr>
              <a:t> </a:t>
            </a:r>
            <a:r>
              <a:rPr sz="2800" dirty="0">
                <a:solidFill>
                  <a:srgbClr val="313131"/>
                </a:solidFill>
                <a:latin typeface="Arial"/>
                <a:cs typeface="Arial"/>
              </a:rPr>
              <a:t>browser </a:t>
            </a:r>
            <a:r>
              <a:rPr sz="2800" spc="-10" dirty="0">
                <a:solidFill>
                  <a:srgbClr val="313131"/>
                </a:solidFill>
                <a:latin typeface="Arial"/>
                <a:cs typeface="Arial"/>
              </a:rPr>
              <a:t>automation.</a:t>
            </a:r>
            <a:endParaRPr sz="2800">
              <a:latin typeface="Arial"/>
              <a:cs typeface="Arial"/>
            </a:endParaRPr>
          </a:p>
        </p:txBody>
      </p:sp>
      <p:pic>
        <p:nvPicPr>
          <p:cNvPr id="4" name="object 4"/>
          <p:cNvPicPr/>
          <p:nvPr/>
        </p:nvPicPr>
        <p:blipFill>
          <a:blip r:embed="rId2" cstate="print"/>
          <a:stretch>
            <a:fillRect/>
          </a:stretch>
        </p:blipFill>
        <p:spPr>
          <a:xfrm>
            <a:off x="2186091" y="3427269"/>
            <a:ext cx="6245692" cy="23226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591" y="1394822"/>
            <a:ext cx="3270885" cy="635635"/>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FFFFFF"/>
                </a:solidFill>
              </a:rPr>
              <a:t>Selenium</a:t>
            </a:r>
            <a:r>
              <a:rPr sz="4000" spc="-35" dirty="0">
                <a:solidFill>
                  <a:srgbClr val="FFFFFF"/>
                </a:solidFill>
              </a:rPr>
              <a:t> </a:t>
            </a:r>
            <a:r>
              <a:rPr sz="4000" spc="-25" dirty="0">
                <a:solidFill>
                  <a:srgbClr val="FFFFFF"/>
                </a:solidFill>
              </a:rPr>
              <a:t>IDE</a:t>
            </a:r>
            <a:endParaRPr sz="40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504</TotalTime>
  <Words>3424</Words>
  <Application>Microsoft Office PowerPoint</Application>
  <PresentationFormat>Widescreen</PresentationFormat>
  <Paragraphs>336</Paragraphs>
  <Slides>61</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Wingdings</vt:lpstr>
      <vt:lpstr>Verdana</vt:lpstr>
      <vt:lpstr>Consolas</vt:lpstr>
      <vt:lpstr>Times New Roman</vt:lpstr>
      <vt:lpstr>Arial</vt:lpstr>
      <vt:lpstr>Calibri</vt:lpstr>
      <vt:lpstr>PMingLiU</vt:lpstr>
      <vt:lpstr>Office Theme</vt:lpstr>
      <vt:lpstr>Selenium C# Overview</vt:lpstr>
      <vt:lpstr>1. What is Selenium</vt:lpstr>
      <vt:lpstr>What is Selenium?</vt:lpstr>
      <vt:lpstr>What is Selenium ? </vt:lpstr>
      <vt:lpstr>What is Selenium ? </vt:lpstr>
      <vt:lpstr>Selenium</vt:lpstr>
      <vt:lpstr>Selenium</vt:lpstr>
      <vt:lpstr>Selenium</vt:lpstr>
      <vt:lpstr>Selenium IDE</vt:lpstr>
      <vt:lpstr>Selenium IDE</vt:lpstr>
      <vt:lpstr>Selenium IDE</vt:lpstr>
      <vt:lpstr>Selenium IDE</vt:lpstr>
      <vt:lpstr>Selenium WebDriver</vt:lpstr>
      <vt:lpstr>WebDriver JSON Wire Protocol in Selenium 3</vt:lpstr>
      <vt:lpstr>WebDriver W3C in Selenium 4</vt:lpstr>
      <vt:lpstr>Selenium WebDriver</vt:lpstr>
      <vt:lpstr>Selenium Grid</vt:lpstr>
      <vt:lpstr>Selenium Grid</vt:lpstr>
      <vt:lpstr>Selenium Grid</vt:lpstr>
      <vt:lpstr>Summary</vt:lpstr>
      <vt:lpstr>Selenium</vt:lpstr>
      <vt:lpstr>What Selenium can do? </vt:lpstr>
      <vt:lpstr>What Selenium can't do?</vt:lpstr>
      <vt:lpstr>Why use Selenium WebDriver for Web Automation?</vt:lpstr>
      <vt:lpstr>Visual Code IDE</vt:lpstr>
      <vt:lpstr>What is Visual Code ? </vt:lpstr>
      <vt:lpstr>1. Install Visual Code </vt:lpstr>
      <vt:lpstr>PowerPoint Presentation</vt:lpstr>
      <vt:lpstr>PowerPoint Presentation</vt:lpstr>
      <vt:lpstr>PowerPoint Presentation</vt:lpstr>
      <vt:lpstr>2. Visual Code UI </vt:lpstr>
      <vt:lpstr>3. Set up Visual Code for .Net Development </vt:lpstr>
      <vt:lpstr>Install dotnet sdk</vt:lpstr>
      <vt:lpstr>Selenium Installation for Visual Code</vt:lpstr>
      <vt:lpstr>Create new folder for containing project</vt:lpstr>
      <vt:lpstr>Add a solution file to this folder</vt:lpstr>
      <vt:lpstr>Create Console App(.Net Framework) project</vt:lpstr>
      <vt:lpstr>Add the project into the solution</vt:lpstr>
      <vt:lpstr>Search package from Nuget package page</vt:lpstr>
      <vt:lpstr>Install Selenium Webdriver library from Nuget package</vt:lpstr>
      <vt:lpstr>Initialize your Webdriver in code</vt:lpstr>
      <vt:lpstr>Running code</vt:lpstr>
      <vt:lpstr>Selenium WebDriver Methods</vt:lpstr>
      <vt:lpstr>Selenium WebDriver Methods</vt:lpstr>
      <vt:lpstr>Create new instance of WebDriver</vt:lpstr>
      <vt:lpstr>Find Element</vt:lpstr>
      <vt:lpstr>Browser Commands:</vt:lpstr>
      <vt:lpstr>WebElement Commands:</vt:lpstr>
      <vt:lpstr>Dropdown Commands:</vt:lpstr>
      <vt:lpstr>Waits</vt:lpstr>
      <vt:lpstr>Waits</vt:lpstr>
      <vt:lpstr>Waits</vt:lpstr>
      <vt:lpstr>Waits</vt:lpstr>
      <vt:lpstr>Waits</vt:lpstr>
      <vt:lpstr>Waits</vt:lpstr>
      <vt:lpstr>Waits</vt:lpstr>
      <vt:lpstr>PowerPoint Presentation</vt:lpstr>
      <vt:lpstr>Homework</vt:lpstr>
      <vt:lpstr>Homework</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NashTech  Azure DevOp</dc:title>
  <dc:creator>Son Bui</dc:creator>
  <cp:lastModifiedBy>Tien Nguyen Anh</cp:lastModifiedBy>
  <cp:revision>59</cp:revision>
  <dcterms:created xsi:type="dcterms:W3CDTF">2022-02-14T22:35:37Z</dcterms:created>
  <dcterms:modified xsi:type="dcterms:W3CDTF">2024-04-25T03:57:02Z</dcterms:modified>
</cp:coreProperties>
</file>